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nton" pitchFamily="2" charset="77"/>
      <p:regular r:id="rId15"/>
    </p:embeddedFont>
    <p:embeddedFont>
      <p:font typeface="Fira Sans Condensed" panose="020F0502020204030204" pitchFamily="34" charset="0"/>
      <p:regular r:id="rId16"/>
      <p:bold r:id="rId17"/>
      <p:italic r:id="rId18"/>
      <p:boldItalic r:id="rId19"/>
    </p:embeddedFont>
    <p:embeddedFont>
      <p:font typeface="Fira Sans Condensed Light" panose="020F0302020204030204" pitchFamily="34" charset="0"/>
      <p:regular r:id="rId20"/>
      <p:bold r:id="rId21"/>
      <p:italic r:id="rId22"/>
      <p:boldItalic r:id="rId23"/>
    </p:embeddedFont>
    <p:embeddedFont>
      <p:font typeface="Josefin Slab" pitchFamily="2" charset="77"/>
      <p:regular r:id="rId24"/>
      <p:bold r:id="rId25"/>
      <p:italic r:id="rId26"/>
      <p:boldItalic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Nunito" pitchFamily="2" charset="77"/>
      <p:bold r:id="rId32"/>
      <p:italic r:id="rId33"/>
      <p:boldItalic r:id="rId34"/>
    </p:embeddedFont>
    <p:embeddedFont>
      <p:font typeface="Nunito ExtraBold" panose="020F0502020204030204" pitchFamily="34" charset="0"/>
      <p:bold r:id="rId35"/>
      <p:boldItalic r:id="rId36"/>
    </p:embeddedFont>
    <p:embeddedFont>
      <p:font typeface="Rajdhani" panose="02000000000000000000" pitchFamily="2" charset="77"/>
      <p:regular r:id="rId37"/>
      <p:bold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Roboto Condensed Light" panose="02000000000000000000" pitchFamily="2" charset="0"/>
      <p:regular r:id="rId43"/>
      <p: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31ECB-F798-4C1D-A121-4D9D64E36E91}">
  <a:tblStyle styleId="{35831ECB-F798-4C1D-A121-4D9D64E36E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font" Target="fonts/font3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font" Target="fonts/font31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font" Target="fonts/font3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48" Type="http://schemas.openxmlformats.org/officeDocument/2006/relationships/font" Target="fonts/font3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font" Target="fonts/font32.fntdata"/><Relationship Id="rId20" Type="http://schemas.openxmlformats.org/officeDocument/2006/relationships/font" Target="fonts/font6.fntdata"/><Relationship Id="rId4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08a6ee8a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08a6ee8a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7b2e766e2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7b2e766e2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7098bb5640_0_1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7098bb5640_0_1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7b2e766e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7b2e766e2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a84b4f193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da84b4f193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d7a761e37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d7a761e37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b2e766e28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b2e766e28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d7a761e37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d7a761e37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708a6ee8a1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708a6ee8a1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bdabe659f4_0_14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bdabe659f4_0_14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b2e766e2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b2e766e2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bdabe659f4_0_14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bdabe659f4_0_14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139150"/>
            <a:ext cx="4404000" cy="25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585075"/>
            <a:ext cx="33849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 hasCustomPrompt="1"/>
          </p:nvPr>
        </p:nvSpPr>
        <p:spPr>
          <a:xfrm>
            <a:off x="1241850" y="2072750"/>
            <a:ext cx="6660300" cy="11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1241850" y="3265950"/>
            <a:ext cx="66603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1511713" y="1452625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511712" y="1779575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title" idx="2"/>
          </p:nvPr>
        </p:nvSpPr>
        <p:spPr>
          <a:xfrm>
            <a:off x="4845487" y="1455263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72000"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4845487" y="1782238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idx="4"/>
          </p:nvPr>
        </p:nvSpPr>
        <p:spPr>
          <a:xfrm>
            <a:off x="2768313" y="2877450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768312" y="3204400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6"/>
          </p:nvPr>
        </p:nvSpPr>
        <p:spPr>
          <a:xfrm>
            <a:off x="6100575" y="2878082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72000"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6100575" y="3205057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8" hasCustomPrompt="1"/>
          </p:nvPr>
        </p:nvSpPr>
        <p:spPr>
          <a:xfrm>
            <a:off x="1959337" y="3164300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9" hasCustomPrompt="1"/>
          </p:nvPr>
        </p:nvSpPr>
        <p:spPr>
          <a:xfrm>
            <a:off x="704337" y="1730350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13" hasCustomPrompt="1"/>
          </p:nvPr>
        </p:nvSpPr>
        <p:spPr>
          <a:xfrm>
            <a:off x="5304000" y="3164300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4" hasCustomPrompt="1"/>
          </p:nvPr>
        </p:nvSpPr>
        <p:spPr>
          <a:xfrm>
            <a:off x="4048912" y="1719213"/>
            <a:ext cx="600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ITLE_ONLY_1_1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713388" y="2468400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713387" y="2947750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4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6091537" y="2469700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7200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3"/>
          </p:nvPr>
        </p:nvSpPr>
        <p:spPr>
          <a:xfrm>
            <a:off x="6091537" y="2949075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14">
            <a:hlinkClick r:id="rId3" action="ppaction://hlinksldjump"/>
          </p:cNvPr>
          <p:cNvSpPr txBox="1">
            <a:spLocks noGrp="1"/>
          </p:cNvSpPr>
          <p:nvPr>
            <p:ph type="title" idx="4"/>
          </p:nvPr>
        </p:nvSpPr>
        <p:spPr>
          <a:xfrm>
            <a:off x="3402450" y="2468388"/>
            <a:ext cx="2339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5"/>
          </p:nvPr>
        </p:nvSpPr>
        <p:spPr>
          <a:xfrm>
            <a:off x="3402450" y="2947738"/>
            <a:ext cx="2339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9" name="Google Shape;59;p14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3402428" y="1710902"/>
            <a:ext cx="2339100" cy="6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0" name="Google Shape;60;p14">
            <a:hlinkClick r:id="" action="ppaction://noaction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713225" y="1710883"/>
            <a:ext cx="2339100" cy="6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1" name="Google Shape;61;p14">
            <a:hlinkClick r:id="" action="ppaction://noaction"/>
          </p:cNvPr>
          <p:cNvSpPr txBox="1">
            <a:spLocks noGrp="1"/>
          </p:cNvSpPr>
          <p:nvPr>
            <p:ph type="title" idx="8" hasCustomPrompt="1"/>
          </p:nvPr>
        </p:nvSpPr>
        <p:spPr>
          <a:xfrm>
            <a:off x="6091497" y="1708844"/>
            <a:ext cx="2339100" cy="6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9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713225" y="1418700"/>
            <a:ext cx="4299600" cy="23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713225" y="2811425"/>
            <a:ext cx="374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713225" y="1759375"/>
            <a:ext cx="3743700" cy="10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_ONL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1"/>
          </p:nvPr>
        </p:nvSpPr>
        <p:spPr>
          <a:xfrm>
            <a:off x="720100" y="1217550"/>
            <a:ext cx="4758000" cy="3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1">
  <p:cSld name="TITLE_ONLY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xfrm>
            <a:off x="4954525" y="2327750"/>
            <a:ext cx="3476100" cy="9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 flipH="1">
            <a:off x="719975" y="2370800"/>
            <a:ext cx="35007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_ONLY_1_1_1_1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ubTitle" idx="1"/>
          </p:nvPr>
        </p:nvSpPr>
        <p:spPr>
          <a:xfrm>
            <a:off x="720100" y="1655400"/>
            <a:ext cx="3972600" cy="23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5DC5"/>
              </a:buClr>
              <a:buSzPts val="1600"/>
              <a:buFont typeface="Nunito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634125" y="1143000"/>
            <a:ext cx="3532800" cy="27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TITLE_ONLY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 hasCustomPrompt="1"/>
          </p:nvPr>
        </p:nvSpPr>
        <p:spPr>
          <a:xfrm>
            <a:off x="713225" y="1557350"/>
            <a:ext cx="5994000" cy="13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21"/>
          <p:cNvSpPr txBox="1">
            <a:spLocks noGrp="1"/>
          </p:cNvSpPr>
          <p:nvPr>
            <p:ph type="subTitle" idx="1"/>
          </p:nvPr>
        </p:nvSpPr>
        <p:spPr>
          <a:xfrm>
            <a:off x="713225" y="3000963"/>
            <a:ext cx="4430100" cy="6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1164300" y="1837474"/>
            <a:ext cx="3255300" cy="19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ubTitle" idx="1"/>
          </p:nvPr>
        </p:nvSpPr>
        <p:spPr>
          <a:xfrm>
            <a:off x="2016600" y="3821523"/>
            <a:ext cx="24030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title" idx="2" hasCustomPrompt="1"/>
          </p:nvPr>
        </p:nvSpPr>
        <p:spPr>
          <a:xfrm>
            <a:off x="2461800" y="655975"/>
            <a:ext cx="1957800" cy="12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4849350" y="1837474"/>
            <a:ext cx="3255300" cy="19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ubTitle" idx="1"/>
          </p:nvPr>
        </p:nvSpPr>
        <p:spPr>
          <a:xfrm>
            <a:off x="4849350" y="3821523"/>
            <a:ext cx="24030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title" idx="2" hasCustomPrompt="1"/>
          </p:nvPr>
        </p:nvSpPr>
        <p:spPr>
          <a:xfrm>
            <a:off x="4849350" y="655975"/>
            <a:ext cx="1957800" cy="12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TITLE_ONLY_1_2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subTitle" idx="1"/>
          </p:nvPr>
        </p:nvSpPr>
        <p:spPr>
          <a:xfrm>
            <a:off x="713225" y="2874150"/>
            <a:ext cx="3659100" cy="8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713225" y="1384350"/>
            <a:ext cx="3659100" cy="14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ONLY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>
            <a:spLocks noGrp="1"/>
          </p:cNvSpPr>
          <p:nvPr>
            <p:ph type="subTitle" idx="1"/>
          </p:nvPr>
        </p:nvSpPr>
        <p:spPr>
          <a:xfrm>
            <a:off x="3947475" y="1665500"/>
            <a:ext cx="33678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ubTitle" idx="2"/>
          </p:nvPr>
        </p:nvSpPr>
        <p:spPr>
          <a:xfrm>
            <a:off x="3947463" y="1241300"/>
            <a:ext cx="33678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subTitle" idx="3"/>
          </p:nvPr>
        </p:nvSpPr>
        <p:spPr>
          <a:xfrm>
            <a:off x="3947475" y="3182475"/>
            <a:ext cx="33678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ubTitle" idx="4"/>
          </p:nvPr>
        </p:nvSpPr>
        <p:spPr>
          <a:xfrm>
            <a:off x="3947463" y="2758300"/>
            <a:ext cx="33678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1055325" y="1783050"/>
            <a:ext cx="2358600" cy="15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ONLY_1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>
            <a:spLocks noGrp="1"/>
          </p:cNvSpPr>
          <p:nvPr>
            <p:ph type="subTitle" idx="1"/>
          </p:nvPr>
        </p:nvSpPr>
        <p:spPr>
          <a:xfrm>
            <a:off x="2909825" y="2230788"/>
            <a:ext cx="270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ubTitle" idx="2"/>
          </p:nvPr>
        </p:nvSpPr>
        <p:spPr>
          <a:xfrm>
            <a:off x="2909812" y="1811988"/>
            <a:ext cx="27033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subTitle" idx="3"/>
          </p:nvPr>
        </p:nvSpPr>
        <p:spPr>
          <a:xfrm>
            <a:off x="3577125" y="3532938"/>
            <a:ext cx="270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subTitle" idx="4"/>
          </p:nvPr>
        </p:nvSpPr>
        <p:spPr>
          <a:xfrm>
            <a:off x="3577113" y="3114163"/>
            <a:ext cx="27033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jdhani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subTitle" idx="1"/>
          </p:nvPr>
        </p:nvSpPr>
        <p:spPr>
          <a:xfrm>
            <a:off x="1725925" y="1894325"/>
            <a:ext cx="22086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ubTitle" idx="2"/>
          </p:nvPr>
        </p:nvSpPr>
        <p:spPr>
          <a:xfrm>
            <a:off x="5803499" y="1894325"/>
            <a:ext cx="22086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subTitle" idx="3"/>
          </p:nvPr>
        </p:nvSpPr>
        <p:spPr>
          <a:xfrm>
            <a:off x="1725925" y="3491450"/>
            <a:ext cx="22086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4"/>
          </p:nvPr>
        </p:nvSpPr>
        <p:spPr>
          <a:xfrm>
            <a:off x="5803499" y="3491450"/>
            <a:ext cx="22086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ONLY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 txBox="1">
            <a:spLocks noGrp="1"/>
          </p:cNvSpPr>
          <p:nvPr>
            <p:ph type="subTitle" idx="1"/>
          </p:nvPr>
        </p:nvSpPr>
        <p:spPr>
          <a:xfrm>
            <a:off x="1096263" y="2896338"/>
            <a:ext cx="15495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subTitle" idx="2"/>
          </p:nvPr>
        </p:nvSpPr>
        <p:spPr>
          <a:xfrm>
            <a:off x="6498237" y="2896338"/>
            <a:ext cx="15495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ubTitle" idx="3"/>
          </p:nvPr>
        </p:nvSpPr>
        <p:spPr>
          <a:xfrm>
            <a:off x="2896921" y="2896338"/>
            <a:ext cx="15495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ubTitle" idx="4"/>
          </p:nvPr>
        </p:nvSpPr>
        <p:spPr>
          <a:xfrm>
            <a:off x="4697579" y="2896338"/>
            <a:ext cx="15495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subTitle" idx="5"/>
          </p:nvPr>
        </p:nvSpPr>
        <p:spPr>
          <a:xfrm>
            <a:off x="1096263" y="2431688"/>
            <a:ext cx="1549500" cy="4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ubTitle" idx="6"/>
          </p:nvPr>
        </p:nvSpPr>
        <p:spPr>
          <a:xfrm>
            <a:off x="6498237" y="2431688"/>
            <a:ext cx="1549500" cy="4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subTitle" idx="7"/>
          </p:nvPr>
        </p:nvSpPr>
        <p:spPr>
          <a:xfrm>
            <a:off x="2896921" y="2431688"/>
            <a:ext cx="1549500" cy="4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subTitle" idx="8"/>
          </p:nvPr>
        </p:nvSpPr>
        <p:spPr>
          <a:xfrm>
            <a:off x="4697579" y="2431688"/>
            <a:ext cx="1549500" cy="4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jdhani"/>
              <a:buNone/>
              <a:defRPr sz="11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APTION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720100" y="1706850"/>
            <a:ext cx="2759700" cy="17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720000" y="1082525"/>
            <a:ext cx="7704000" cy="3601800"/>
          </a:xfrm>
          <a:prstGeom prst="rect">
            <a:avLst/>
          </a:prstGeom>
          <a:solidFill>
            <a:schemeClr val="dk1">
              <a:alpha val="56699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200"/>
              <a:buFont typeface="Manjari"/>
              <a:buAutoNum type="arabicPeriod"/>
              <a:defRPr sz="1300">
                <a:solidFill>
                  <a:srgbClr val="F3F3F3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subTitle" idx="1"/>
          </p:nvPr>
        </p:nvSpPr>
        <p:spPr>
          <a:xfrm>
            <a:off x="720000" y="2055925"/>
            <a:ext cx="20607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ubTitle" idx="2"/>
          </p:nvPr>
        </p:nvSpPr>
        <p:spPr>
          <a:xfrm>
            <a:off x="6362450" y="2055925"/>
            <a:ext cx="20607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ubTitle" idx="3"/>
          </p:nvPr>
        </p:nvSpPr>
        <p:spPr>
          <a:xfrm>
            <a:off x="3541212" y="2055925"/>
            <a:ext cx="20607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title"/>
          </p:nvPr>
        </p:nvSpPr>
        <p:spPr>
          <a:xfrm>
            <a:off x="980700" y="3436575"/>
            <a:ext cx="15393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title" idx="4"/>
          </p:nvPr>
        </p:nvSpPr>
        <p:spPr>
          <a:xfrm>
            <a:off x="6623150" y="3436575"/>
            <a:ext cx="15393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title" idx="5"/>
          </p:nvPr>
        </p:nvSpPr>
        <p:spPr>
          <a:xfrm>
            <a:off x="3801912" y="3436575"/>
            <a:ext cx="15393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title" idx="6"/>
          </p:nvPr>
        </p:nvSpPr>
        <p:spPr>
          <a:xfrm>
            <a:off x="7200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APTION_ONL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>
            <a:spLocks noGrp="1"/>
          </p:cNvSpPr>
          <p:nvPr>
            <p:ph type="subTitle" idx="1"/>
          </p:nvPr>
        </p:nvSpPr>
        <p:spPr>
          <a:xfrm>
            <a:off x="1874134" y="1356374"/>
            <a:ext cx="29991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subTitle" idx="2"/>
          </p:nvPr>
        </p:nvSpPr>
        <p:spPr>
          <a:xfrm>
            <a:off x="1874250" y="3651625"/>
            <a:ext cx="29991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subTitle" idx="3"/>
          </p:nvPr>
        </p:nvSpPr>
        <p:spPr>
          <a:xfrm>
            <a:off x="1874250" y="2504003"/>
            <a:ext cx="29991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title"/>
          </p:nvPr>
        </p:nvSpPr>
        <p:spPr>
          <a:xfrm>
            <a:off x="1874134" y="954675"/>
            <a:ext cx="299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title" idx="4"/>
          </p:nvPr>
        </p:nvSpPr>
        <p:spPr>
          <a:xfrm>
            <a:off x="1874259" y="3249905"/>
            <a:ext cx="299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title" idx="5"/>
          </p:nvPr>
        </p:nvSpPr>
        <p:spPr>
          <a:xfrm>
            <a:off x="1874259" y="2102290"/>
            <a:ext cx="2999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title" idx="6"/>
          </p:nvPr>
        </p:nvSpPr>
        <p:spPr>
          <a:xfrm>
            <a:off x="5374050" y="1795800"/>
            <a:ext cx="2858700" cy="15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BLANK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>
            <a:spLocks noGrp="1"/>
          </p:cNvSpPr>
          <p:nvPr>
            <p:ph type="subTitle" idx="1"/>
          </p:nvPr>
        </p:nvSpPr>
        <p:spPr>
          <a:xfrm>
            <a:off x="875138" y="2924275"/>
            <a:ext cx="24051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subTitle" idx="2"/>
          </p:nvPr>
        </p:nvSpPr>
        <p:spPr>
          <a:xfrm>
            <a:off x="5866266" y="2924275"/>
            <a:ext cx="24036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subTitle" idx="3"/>
          </p:nvPr>
        </p:nvSpPr>
        <p:spPr>
          <a:xfrm>
            <a:off x="3370170" y="3533875"/>
            <a:ext cx="24051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872750" y="2545875"/>
            <a:ext cx="2405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title" idx="4"/>
          </p:nvPr>
        </p:nvSpPr>
        <p:spPr>
          <a:xfrm>
            <a:off x="5867635" y="2545875"/>
            <a:ext cx="2403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title" idx="5"/>
          </p:nvPr>
        </p:nvSpPr>
        <p:spPr>
          <a:xfrm>
            <a:off x="3370286" y="3155475"/>
            <a:ext cx="24051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title" idx="6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 txBox="1">
            <a:spLocks noGrp="1"/>
          </p:cNvSpPr>
          <p:nvPr>
            <p:ph type="subTitle" idx="1"/>
          </p:nvPr>
        </p:nvSpPr>
        <p:spPr>
          <a:xfrm>
            <a:off x="6006000" y="2247875"/>
            <a:ext cx="20061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subTitle" idx="2"/>
          </p:nvPr>
        </p:nvSpPr>
        <p:spPr>
          <a:xfrm>
            <a:off x="6006000" y="3400700"/>
            <a:ext cx="20061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3" name="Google Shape;153;p34"/>
          <p:cNvSpPr txBox="1">
            <a:spLocks noGrp="1"/>
          </p:cNvSpPr>
          <p:nvPr>
            <p:ph type="title" hasCustomPrompt="1"/>
          </p:nvPr>
        </p:nvSpPr>
        <p:spPr>
          <a:xfrm>
            <a:off x="6006000" y="1881674"/>
            <a:ext cx="1235400" cy="4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4" name="Google Shape;154;p34"/>
          <p:cNvSpPr txBox="1">
            <a:spLocks noGrp="1"/>
          </p:cNvSpPr>
          <p:nvPr>
            <p:ph type="title" idx="3" hasCustomPrompt="1"/>
          </p:nvPr>
        </p:nvSpPr>
        <p:spPr>
          <a:xfrm>
            <a:off x="6006000" y="3028124"/>
            <a:ext cx="1235400" cy="47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5" name="Google Shape;155;p34"/>
          <p:cNvSpPr txBox="1">
            <a:spLocks noGrp="1"/>
          </p:cNvSpPr>
          <p:nvPr>
            <p:ph type="title" idx="4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APTION_ONLY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5"/>
          <p:cNvSpPr txBox="1">
            <a:spLocks noGrp="1"/>
          </p:cNvSpPr>
          <p:nvPr>
            <p:ph type="subTitle" idx="1"/>
          </p:nvPr>
        </p:nvSpPr>
        <p:spPr>
          <a:xfrm>
            <a:off x="5184452" y="1431574"/>
            <a:ext cx="24327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subTitle" idx="2"/>
          </p:nvPr>
        </p:nvSpPr>
        <p:spPr>
          <a:xfrm>
            <a:off x="5184452" y="3729075"/>
            <a:ext cx="24327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subTitle" idx="3"/>
          </p:nvPr>
        </p:nvSpPr>
        <p:spPr>
          <a:xfrm>
            <a:off x="5184452" y="2580326"/>
            <a:ext cx="24327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title"/>
          </p:nvPr>
        </p:nvSpPr>
        <p:spPr>
          <a:xfrm>
            <a:off x="4571998" y="985475"/>
            <a:ext cx="3045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title" idx="4"/>
          </p:nvPr>
        </p:nvSpPr>
        <p:spPr>
          <a:xfrm>
            <a:off x="4571998" y="3282951"/>
            <a:ext cx="3045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title" idx="5"/>
          </p:nvPr>
        </p:nvSpPr>
        <p:spPr>
          <a:xfrm>
            <a:off x="4571998" y="2134213"/>
            <a:ext cx="3045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APTION_ONLY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title" idx="2" hasCustomPrompt="1"/>
          </p:nvPr>
        </p:nvSpPr>
        <p:spPr>
          <a:xfrm>
            <a:off x="1175100" y="1254925"/>
            <a:ext cx="1780200" cy="7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66" name="Google Shape;166;p36"/>
          <p:cNvSpPr txBox="1">
            <a:spLocks noGrp="1"/>
          </p:cNvSpPr>
          <p:nvPr>
            <p:ph type="title" idx="3" hasCustomPrompt="1"/>
          </p:nvPr>
        </p:nvSpPr>
        <p:spPr>
          <a:xfrm>
            <a:off x="3682000" y="1254925"/>
            <a:ext cx="1780200" cy="7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67" name="Google Shape;167;p36"/>
          <p:cNvSpPr txBox="1">
            <a:spLocks noGrp="1"/>
          </p:cNvSpPr>
          <p:nvPr>
            <p:ph type="title" idx="4" hasCustomPrompt="1"/>
          </p:nvPr>
        </p:nvSpPr>
        <p:spPr>
          <a:xfrm>
            <a:off x="6188900" y="1254925"/>
            <a:ext cx="1780200" cy="7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68" name="Google Shape;168;p36"/>
          <p:cNvSpPr txBox="1">
            <a:spLocks noGrp="1"/>
          </p:cNvSpPr>
          <p:nvPr>
            <p:ph type="subTitle" idx="1"/>
          </p:nvPr>
        </p:nvSpPr>
        <p:spPr>
          <a:xfrm>
            <a:off x="1175100" y="3776625"/>
            <a:ext cx="1780200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subTitle" idx="5"/>
          </p:nvPr>
        </p:nvSpPr>
        <p:spPr>
          <a:xfrm>
            <a:off x="3682000" y="3776625"/>
            <a:ext cx="1780200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subTitle" idx="6"/>
          </p:nvPr>
        </p:nvSpPr>
        <p:spPr>
          <a:xfrm>
            <a:off x="6188900" y="3776625"/>
            <a:ext cx="1780200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subTitle" idx="7"/>
          </p:nvPr>
        </p:nvSpPr>
        <p:spPr>
          <a:xfrm>
            <a:off x="1175100" y="3322750"/>
            <a:ext cx="17802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subTitle" idx="8"/>
          </p:nvPr>
        </p:nvSpPr>
        <p:spPr>
          <a:xfrm>
            <a:off x="3682000" y="3322750"/>
            <a:ext cx="17802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subTitle" idx="9"/>
          </p:nvPr>
        </p:nvSpPr>
        <p:spPr>
          <a:xfrm>
            <a:off x="6188900" y="3322750"/>
            <a:ext cx="17802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APTION_ONLY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>
            <a:spLocks noGrp="1"/>
          </p:cNvSpPr>
          <p:nvPr>
            <p:ph type="title" hasCustomPrompt="1"/>
          </p:nvPr>
        </p:nvSpPr>
        <p:spPr>
          <a:xfrm>
            <a:off x="1270138" y="1763898"/>
            <a:ext cx="2742300" cy="11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7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76" name="Google Shape;176;p37"/>
          <p:cNvSpPr txBox="1">
            <a:spLocks noGrp="1"/>
          </p:cNvSpPr>
          <p:nvPr>
            <p:ph type="title" idx="2" hasCustomPrompt="1"/>
          </p:nvPr>
        </p:nvSpPr>
        <p:spPr>
          <a:xfrm>
            <a:off x="5131565" y="1763900"/>
            <a:ext cx="2742300" cy="11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7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77" name="Google Shape;177;p37"/>
          <p:cNvSpPr txBox="1">
            <a:spLocks noGrp="1"/>
          </p:cNvSpPr>
          <p:nvPr>
            <p:ph type="subTitle" idx="1"/>
          </p:nvPr>
        </p:nvSpPr>
        <p:spPr>
          <a:xfrm>
            <a:off x="1558150" y="3838675"/>
            <a:ext cx="2166300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subTitle" idx="3"/>
          </p:nvPr>
        </p:nvSpPr>
        <p:spPr>
          <a:xfrm>
            <a:off x="5419575" y="3838675"/>
            <a:ext cx="2166300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4">
  <p:cSld name="BLANK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type="title" idx="2" hasCustomPrompt="1"/>
          </p:nvPr>
        </p:nvSpPr>
        <p:spPr>
          <a:xfrm>
            <a:off x="2182425" y="2768975"/>
            <a:ext cx="202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82" name="Google Shape;182;p38"/>
          <p:cNvSpPr txBox="1">
            <a:spLocks noGrp="1"/>
          </p:cNvSpPr>
          <p:nvPr>
            <p:ph type="title" idx="3" hasCustomPrompt="1"/>
          </p:nvPr>
        </p:nvSpPr>
        <p:spPr>
          <a:xfrm>
            <a:off x="4935375" y="2768975"/>
            <a:ext cx="202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83" name="Google Shape;183;p38"/>
          <p:cNvSpPr txBox="1">
            <a:spLocks noGrp="1"/>
          </p:cNvSpPr>
          <p:nvPr>
            <p:ph type="subTitle" idx="1"/>
          </p:nvPr>
        </p:nvSpPr>
        <p:spPr>
          <a:xfrm>
            <a:off x="2182400" y="3795550"/>
            <a:ext cx="2026200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subTitle" idx="4"/>
          </p:nvPr>
        </p:nvSpPr>
        <p:spPr>
          <a:xfrm>
            <a:off x="4935350" y="3795550"/>
            <a:ext cx="2026200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subTitle" idx="5"/>
          </p:nvPr>
        </p:nvSpPr>
        <p:spPr>
          <a:xfrm>
            <a:off x="2182400" y="3341675"/>
            <a:ext cx="20262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186" name="Google Shape;186;p38"/>
          <p:cNvSpPr txBox="1">
            <a:spLocks noGrp="1"/>
          </p:cNvSpPr>
          <p:nvPr>
            <p:ph type="subTitle" idx="6"/>
          </p:nvPr>
        </p:nvSpPr>
        <p:spPr>
          <a:xfrm>
            <a:off x="4935350" y="3341675"/>
            <a:ext cx="20262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Rajdhani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 txBox="1">
            <a:spLocks noGrp="1"/>
          </p:cNvSpPr>
          <p:nvPr>
            <p:ph type="title"/>
          </p:nvPr>
        </p:nvSpPr>
        <p:spPr>
          <a:xfrm>
            <a:off x="916225" y="2443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89" name="Google Shape;189;p39"/>
          <p:cNvSpPr txBox="1">
            <a:spLocks noGrp="1"/>
          </p:cNvSpPr>
          <p:nvPr>
            <p:ph type="subTitle" idx="1"/>
          </p:nvPr>
        </p:nvSpPr>
        <p:spPr>
          <a:xfrm>
            <a:off x="786275" y="1909450"/>
            <a:ext cx="2101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0" name="Google Shape;190;p39"/>
          <p:cNvSpPr txBox="1">
            <a:spLocks noGrp="1"/>
          </p:cNvSpPr>
          <p:nvPr>
            <p:ph type="title" idx="2"/>
          </p:nvPr>
        </p:nvSpPr>
        <p:spPr>
          <a:xfrm>
            <a:off x="6298374" y="2443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1" name="Google Shape;191;p39"/>
          <p:cNvSpPr txBox="1">
            <a:spLocks noGrp="1"/>
          </p:cNvSpPr>
          <p:nvPr>
            <p:ph type="subTitle" idx="3"/>
          </p:nvPr>
        </p:nvSpPr>
        <p:spPr>
          <a:xfrm>
            <a:off x="6080425" y="190945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2" name="Google Shape;192;p39"/>
          <p:cNvSpPr txBox="1">
            <a:spLocks noGrp="1"/>
          </p:cNvSpPr>
          <p:nvPr>
            <p:ph type="title" idx="4"/>
          </p:nvPr>
        </p:nvSpPr>
        <p:spPr>
          <a:xfrm>
            <a:off x="3607299" y="387276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3" name="Google Shape;193;p39"/>
          <p:cNvSpPr txBox="1">
            <a:spLocks noGrp="1"/>
          </p:cNvSpPr>
          <p:nvPr>
            <p:ph type="subTitle" idx="5"/>
          </p:nvPr>
        </p:nvSpPr>
        <p:spPr>
          <a:xfrm>
            <a:off x="3389350" y="333225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title" idx="6"/>
          </p:nvPr>
        </p:nvSpPr>
        <p:spPr>
          <a:xfrm>
            <a:off x="3607299" y="24438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subTitle" idx="7"/>
          </p:nvPr>
        </p:nvSpPr>
        <p:spPr>
          <a:xfrm>
            <a:off x="3389350" y="190945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title" idx="8"/>
          </p:nvPr>
        </p:nvSpPr>
        <p:spPr>
          <a:xfrm>
            <a:off x="916225" y="387276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7" name="Google Shape;197;p39"/>
          <p:cNvSpPr txBox="1">
            <a:spLocks noGrp="1"/>
          </p:cNvSpPr>
          <p:nvPr>
            <p:ph type="subTitle" idx="9"/>
          </p:nvPr>
        </p:nvSpPr>
        <p:spPr>
          <a:xfrm>
            <a:off x="786325" y="3332250"/>
            <a:ext cx="2101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8" name="Google Shape;198;p39"/>
          <p:cNvSpPr txBox="1">
            <a:spLocks noGrp="1"/>
          </p:cNvSpPr>
          <p:nvPr>
            <p:ph type="title" idx="13"/>
          </p:nvPr>
        </p:nvSpPr>
        <p:spPr>
          <a:xfrm>
            <a:off x="6495924" y="3872763"/>
            <a:ext cx="1446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9" name="Google Shape;199;p39"/>
          <p:cNvSpPr txBox="1">
            <a:spLocks noGrp="1"/>
          </p:cNvSpPr>
          <p:nvPr>
            <p:ph type="subTitle" idx="14"/>
          </p:nvPr>
        </p:nvSpPr>
        <p:spPr>
          <a:xfrm>
            <a:off x="6080425" y="333225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0" name="Google Shape;200;p39"/>
          <p:cNvSpPr txBox="1">
            <a:spLocks noGrp="1"/>
          </p:cNvSpPr>
          <p:nvPr>
            <p:ph type="title" idx="15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BLANK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"/>
          <p:cNvSpPr txBox="1">
            <a:spLocks noGrp="1"/>
          </p:cNvSpPr>
          <p:nvPr>
            <p:ph type="title"/>
          </p:nvPr>
        </p:nvSpPr>
        <p:spPr>
          <a:xfrm>
            <a:off x="1791863" y="1393625"/>
            <a:ext cx="22773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40"/>
          <p:cNvSpPr txBox="1">
            <a:spLocks noGrp="1"/>
          </p:cNvSpPr>
          <p:nvPr>
            <p:ph type="subTitle" idx="1"/>
          </p:nvPr>
        </p:nvSpPr>
        <p:spPr>
          <a:xfrm>
            <a:off x="1791863" y="173105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40"/>
          <p:cNvSpPr txBox="1">
            <a:spLocks noGrp="1"/>
          </p:cNvSpPr>
          <p:nvPr>
            <p:ph type="title" idx="2"/>
          </p:nvPr>
        </p:nvSpPr>
        <p:spPr>
          <a:xfrm>
            <a:off x="5872188" y="2467573"/>
            <a:ext cx="22773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5" name="Google Shape;205;p40"/>
          <p:cNvSpPr txBox="1">
            <a:spLocks noGrp="1"/>
          </p:cNvSpPr>
          <p:nvPr>
            <p:ph type="subTitle" idx="3"/>
          </p:nvPr>
        </p:nvSpPr>
        <p:spPr>
          <a:xfrm>
            <a:off x="5872188" y="2801938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6" name="Google Shape;206;p40"/>
          <p:cNvSpPr txBox="1">
            <a:spLocks noGrp="1"/>
          </p:cNvSpPr>
          <p:nvPr>
            <p:ph type="title" idx="4"/>
          </p:nvPr>
        </p:nvSpPr>
        <p:spPr>
          <a:xfrm>
            <a:off x="1791863" y="3535397"/>
            <a:ext cx="22773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7" name="Google Shape;207;p40"/>
          <p:cNvSpPr txBox="1">
            <a:spLocks noGrp="1"/>
          </p:cNvSpPr>
          <p:nvPr>
            <p:ph type="subTitle" idx="5"/>
          </p:nvPr>
        </p:nvSpPr>
        <p:spPr>
          <a:xfrm>
            <a:off x="1791863" y="3866675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title" idx="6"/>
          </p:nvPr>
        </p:nvSpPr>
        <p:spPr>
          <a:xfrm>
            <a:off x="5872188" y="1393625"/>
            <a:ext cx="22773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subTitle" idx="7"/>
          </p:nvPr>
        </p:nvSpPr>
        <p:spPr>
          <a:xfrm>
            <a:off x="5872188" y="173105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title" idx="8"/>
          </p:nvPr>
        </p:nvSpPr>
        <p:spPr>
          <a:xfrm>
            <a:off x="1791863" y="2467573"/>
            <a:ext cx="22773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ubTitle" idx="9"/>
          </p:nvPr>
        </p:nvSpPr>
        <p:spPr>
          <a:xfrm>
            <a:off x="1791863" y="2801938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title" idx="13"/>
          </p:nvPr>
        </p:nvSpPr>
        <p:spPr>
          <a:xfrm>
            <a:off x="5872188" y="3541513"/>
            <a:ext cx="22773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subTitle" idx="14"/>
          </p:nvPr>
        </p:nvSpPr>
        <p:spPr>
          <a:xfrm>
            <a:off x="5872188" y="3872788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title" idx="15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 flipH="1">
            <a:off x="5072170" y="2784025"/>
            <a:ext cx="27111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2"/>
          </p:nvPr>
        </p:nvSpPr>
        <p:spPr>
          <a:xfrm flipH="1">
            <a:off x="5072170" y="3229525"/>
            <a:ext cx="27111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3"/>
          </p:nvPr>
        </p:nvSpPr>
        <p:spPr>
          <a:xfrm flipH="1">
            <a:off x="1346670" y="2784025"/>
            <a:ext cx="27111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8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ton"/>
              <a:buNone/>
              <a:defRPr sz="1400" b="1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4"/>
          </p:nvPr>
        </p:nvSpPr>
        <p:spPr>
          <a:xfrm flipH="1">
            <a:off x="1346670" y="3229525"/>
            <a:ext cx="27111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>
            <a:spLocks noGrp="1"/>
          </p:cNvSpPr>
          <p:nvPr>
            <p:ph type="ctrTitle"/>
          </p:nvPr>
        </p:nvSpPr>
        <p:spPr>
          <a:xfrm>
            <a:off x="2562175" y="973375"/>
            <a:ext cx="4020000" cy="11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subTitle" idx="1"/>
          </p:nvPr>
        </p:nvSpPr>
        <p:spPr>
          <a:xfrm>
            <a:off x="2561975" y="1959600"/>
            <a:ext cx="4020000" cy="10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8" name="Google Shape;218;p41"/>
          <p:cNvSpPr txBox="1"/>
          <p:nvPr/>
        </p:nvSpPr>
        <p:spPr>
          <a:xfrm>
            <a:off x="2813425" y="3415475"/>
            <a:ext cx="3517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CREDITS: This presentation template was created by </a:t>
            </a:r>
            <a:r>
              <a:rPr lang="en" sz="900" b="1">
                <a:solidFill>
                  <a:schemeClr val="lt2"/>
                </a:solidFill>
                <a:uFill>
                  <a:noFill/>
                </a:uFill>
                <a:latin typeface="Fira Sans Condensed"/>
                <a:ea typeface="Fira Sans Condensed"/>
                <a:cs typeface="Fira Sans Condensed"/>
                <a:sym typeface="Fira Sans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, including icons by </a:t>
            </a:r>
            <a:r>
              <a:rPr lang="en" sz="900" b="1">
                <a:solidFill>
                  <a:schemeClr val="lt2"/>
                </a:solidFill>
                <a:uFill>
                  <a:noFill/>
                </a:uFill>
                <a:latin typeface="Fira Sans Condensed"/>
                <a:ea typeface="Fira Sans Condensed"/>
                <a:cs typeface="Fira Sans Condensed"/>
                <a:sym typeface="Fira Sans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, and infographics &amp; images by </a:t>
            </a:r>
            <a:r>
              <a:rPr lang="en" sz="900" b="1">
                <a:solidFill>
                  <a:schemeClr val="lt2"/>
                </a:solidFill>
                <a:uFill>
                  <a:noFill/>
                </a:uFill>
                <a:latin typeface="Fira Sans Condensed"/>
                <a:ea typeface="Fira Sans Condensed"/>
                <a:cs typeface="Fira Sans Condensed"/>
                <a:sym typeface="Fira Sans Condense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. </a:t>
            </a:r>
            <a:endParaRPr sz="900">
              <a:solidFill>
                <a:schemeClr val="lt2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900">
              <a:solidFill>
                <a:schemeClr val="lt2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2487163" y="1434600"/>
            <a:ext cx="3367800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530228" y="1434600"/>
            <a:ext cx="1967100" cy="22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2422250" y="1418700"/>
            <a:ext cx="4299600" cy="23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522825" y="971850"/>
            <a:ext cx="3787800" cy="3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4917750" y="3290550"/>
            <a:ext cx="20268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title" idx="2" hasCustomPrompt="1"/>
          </p:nvPr>
        </p:nvSpPr>
        <p:spPr>
          <a:xfrm>
            <a:off x="4849170" y="1001125"/>
            <a:ext cx="2026800" cy="18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1242150" y="1125450"/>
            <a:ext cx="3621000" cy="28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ajdhani"/>
              <a:buNone/>
              <a:defRPr sz="2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●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ra Sans Condensed Light"/>
              <a:buChar char="○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Fira Sans Condensed Light"/>
              <a:buChar char="■"/>
              <a:defRPr sz="1200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4"/>
          <p:cNvPicPr preferRelativeResize="0"/>
          <p:nvPr/>
        </p:nvPicPr>
        <p:blipFill rotWithShape="1">
          <a:blip r:embed="rId4">
            <a:alphaModFix/>
          </a:blip>
          <a:srcRect l="6664" t="4858" r="6220" b="5495"/>
          <a:stretch/>
        </p:blipFill>
        <p:spPr>
          <a:xfrm>
            <a:off x="4290900" y="161575"/>
            <a:ext cx="3734450" cy="38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4"/>
          <p:cNvSpPr txBox="1"/>
          <p:nvPr/>
        </p:nvSpPr>
        <p:spPr>
          <a:xfrm>
            <a:off x="339000" y="1846950"/>
            <a:ext cx="45006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UX Design Lifecycle Activity...</a:t>
            </a:r>
            <a:endParaRPr sz="23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Understand Needs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44"/>
          <p:cNvSpPr txBox="1"/>
          <p:nvPr/>
        </p:nvSpPr>
        <p:spPr>
          <a:xfrm>
            <a:off x="130725" y="3834875"/>
            <a:ext cx="8461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Chapter 8: Usage Research Data Analysis (Hartson and Pyla, 2019, pp. 143-176)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sp>
        <p:nvSpPr>
          <p:cNvPr id="228" name="Google Shape;228;p44"/>
          <p:cNvSpPr txBox="1"/>
          <p:nvPr/>
        </p:nvSpPr>
        <p:spPr>
          <a:xfrm>
            <a:off x="130725" y="4581100"/>
            <a:ext cx="431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Alicia Segura-Pinto, Alison Wix &amp; Scott Copley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44"/>
          <p:cNvSpPr txBox="1"/>
          <p:nvPr/>
        </p:nvSpPr>
        <p:spPr>
          <a:xfrm>
            <a:off x="130725" y="4237550"/>
            <a:ext cx="431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GDIT 716, Summer 2021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53"/>
          <p:cNvSpPr/>
          <p:nvPr/>
        </p:nvSpPr>
        <p:spPr>
          <a:xfrm>
            <a:off x="4922638" y="1595100"/>
            <a:ext cx="1325700" cy="407400"/>
          </a:xfrm>
          <a:prstGeom prst="rect">
            <a:avLst/>
          </a:prstGeom>
          <a:solidFill>
            <a:schemeClr val="lt1">
              <a:alpha val="18540"/>
            </a:schemeClr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TASK STRUCTURE MODEL</a:t>
            </a:r>
            <a:endParaRPr sz="1200" b="1">
              <a:solidFill>
                <a:schemeClr val="lt2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046" name="Google Shape;1046;p53"/>
          <p:cNvSpPr/>
          <p:nvPr/>
        </p:nvSpPr>
        <p:spPr>
          <a:xfrm>
            <a:off x="4922638" y="2669525"/>
            <a:ext cx="1325700" cy="407400"/>
          </a:xfrm>
          <a:prstGeom prst="rect">
            <a:avLst/>
          </a:prstGeom>
          <a:solidFill>
            <a:schemeClr val="lt1">
              <a:alpha val="18540"/>
            </a:schemeClr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TASK SEQUENCE MODEL</a:t>
            </a:r>
            <a:endParaRPr sz="2200" b="1">
              <a:solidFill>
                <a:schemeClr val="lt2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047" name="Google Shape;1047;p53"/>
          <p:cNvSpPr/>
          <p:nvPr/>
        </p:nvSpPr>
        <p:spPr>
          <a:xfrm>
            <a:off x="4922638" y="3743950"/>
            <a:ext cx="1325700" cy="407400"/>
          </a:xfrm>
          <a:prstGeom prst="rect">
            <a:avLst/>
          </a:prstGeom>
          <a:solidFill>
            <a:schemeClr val="lt1">
              <a:alpha val="18540"/>
            </a:schemeClr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FLOW MODEL</a:t>
            </a:r>
            <a:endParaRPr sz="2200" b="1">
              <a:solidFill>
                <a:schemeClr val="lt2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048" name="Google Shape;1048;p53"/>
          <p:cNvSpPr/>
          <p:nvPr/>
        </p:nvSpPr>
        <p:spPr>
          <a:xfrm>
            <a:off x="3834663" y="1526697"/>
            <a:ext cx="544200" cy="5442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1049" name="Google Shape;1049;p53"/>
          <p:cNvSpPr/>
          <p:nvPr/>
        </p:nvSpPr>
        <p:spPr>
          <a:xfrm>
            <a:off x="3834663" y="2601122"/>
            <a:ext cx="544200" cy="5442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53"/>
          <p:cNvSpPr/>
          <p:nvPr/>
        </p:nvSpPr>
        <p:spPr>
          <a:xfrm>
            <a:off x="3834650" y="3675547"/>
            <a:ext cx="544200" cy="5442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1" name="Google Shape;1051;p53"/>
          <p:cNvCxnSpPr>
            <a:endCxn id="1049" idx="2"/>
          </p:cNvCxnSpPr>
          <p:nvPr/>
        </p:nvCxnSpPr>
        <p:spPr>
          <a:xfrm>
            <a:off x="2837163" y="2872622"/>
            <a:ext cx="9975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2" name="Google Shape;1052;p53"/>
          <p:cNvCxnSpPr>
            <a:endCxn id="1048" idx="2"/>
          </p:cNvCxnSpPr>
          <p:nvPr/>
        </p:nvCxnSpPr>
        <p:spPr>
          <a:xfrm rot="-5400000">
            <a:off x="2798763" y="1837197"/>
            <a:ext cx="1074300" cy="9975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3" name="Google Shape;1053;p53"/>
          <p:cNvCxnSpPr>
            <a:endCxn id="1050" idx="2"/>
          </p:cNvCxnSpPr>
          <p:nvPr/>
        </p:nvCxnSpPr>
        <p:spPr>
          <a:xfrm rot="-5400000" flipH="1">
            <a:off x="2798750" y="2911747"/>
            <a:ext cx="1074300" cy="9975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4" name="Google Shape;1054;p53"/>
          <p:cNvCxnSpPr>
            <a:stCxn id="1048" idx="6"/>
            <a:endCxn id="1045" idx="1"/>
          </p:cNvCxnSpPr>
          <p:nvPr/>
        </p:nvCxnSpPr>
        <p:spPr>
          <a:xfrm>
            <a:off x="4378863" y="1798797"/>
            <a:ext cx="543900" cy="600"/>
          </a:xfrm>
          <a:prstGeom prst="bentConnector3">
            <a:avLst>
              <a:gd name="adj1" fmla="val 4998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5" name="Google Shape;1055;p53"/>
          <p:cNvCxnSpPr>
            <a:stCxn id="1049" idx="6"/>
            <a:endCxn id="1046" idx="1"/>
          </p:cNvCxnSpPr>
          <p:nvPr/>
        </p:nvCxnSpPr>
        <p:spPr>
          <a:xfrm>
            <a:off x="4378863" y="2873222"/>
            <a:ext cx="543900" cy="600"/>
          </a:xfrm>
          <a:prstGeom prst="bentConnector3">
            <a:avLst>
              <a:gd name="adj1" fmla="val 4998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6" name="Google Shape;1056;p53"/>
          <p:cNvCxnSpPr>
            <a:stCxn id="1050" idx="6"/>
            <a:endCxn id="1047" idx="1"/>
          </p:cNvCxnSpPr>
          <p:nvPr/>
        </p:nvCxnSpPr>
        <p:spPr>
          <a:xfrm>
            <a:off x="4378850" y="3947647"/>
            <a:ext cx="543900" cy="600"/>
          </a:xfrm>
          <a:prstGeom prst="bentConnector3">
            <a:avLst>
              <a:gd name="adj1" fmla="val 4999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7" name="Google Shape;1057;p53"/>
          <p:cNvSpPr/>
          <p:nvPr/>
        </p:nvSpPr>
        <p:spPr>
          <a:xfrm>
            <a:off x="694000" y="2567525"/>
            <a:ext cx="2178600" cy="612000"/>
          </a:xfrm>
          <a:prstGeom prst="rect">
            <a:avLst/>
          </a:prstGeom>
          <a:solidFill>
            <a:schemeClr val="lt1">
              <a:alpha val="185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Putting together </a:t>
            </a:r>
            <a:r>
              <a:rPr lang="en" sz="1000" b="1" u="sng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INPUTS</a:t>
            </a:r>
            <a:r>
              <a:rPr lang="en" sz="1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, </a:t>
            </a:r>
            <a:r>
              <a:rPr lang="en" sz="1000" b="1" u="sng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FACTS</a:t>
            </a:r>
            <a:r>
              <a:rPr lang="en" sz="1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, and </a:t>
            </a:r>
            <a:r>
              <a:rPr lang="en" sz="1000" b="1" u="sng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OBSERVATIONS</a:t>
            </a:r>
            <a:endParaRPr sz="1000" b="1" u="sng">
              <a:solidFill>
                <a:schemeClr val="lt2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-&gt; Conclusions</a:t>
            </a:r>
            <a:endParaRPr sz="1000" b="1">
              <a:solidFill>
                <a:schemeClr val="lt2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-&gt; Understanding of the whole concept</a:t>
            </a:r>
            <a:endParaRPr sz="1000" b="1">
              <a:solidFill>
                <a:schemeClr val="lt2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058" name="Google Shape;1058;p53"/>
          <p:cNvSpPr txBox="1"/>
          <p:nvPr/>
        </p:nvSpPr>
        <p:spPr>
          <a:xfrm>
            <a:off x="6306863" y="1546950"/>
            <a:ext cx="20211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Elephant Skeleton</a:t>
            </a:r>
            <a:endParaRPr>
              <a:solidFill>
                <a:schemeClr val="lt2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sp>
        <p:nvSpPr>
          <p:cNvPr id="1059" name="Google Shape;1059;p53"/>
          <p:cNvSpPr txBox="1"/>
          <p:nvPr/>
        </p:nvSpPr>
        <p:spPr>
          <a:xfrm>
            <a:off x="6306863" y="2621675"/>
            <a:ext cx="20211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Its Skin</a:t>
            </a:r>
            <a:endParaRPr>
              <a:solidFill>
                <a:schemeClr val="lt2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lt2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sp>
        <p:nvSpPr>
          <p:cNvPr id="1060" name="Google Shape;1060;p53"/>
          <p:cNvSpPr txBox="1"/>
          <p:nvPr/>
        </p:nvSpPr>
        <p:spPr>
          <a:xfrm>
            <a:off x="6306863" y="3696400"/>
            <a:ext cx="20211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How the Elephant Moves</a:t>
            </a:r>
            <a:endParaRPr>
              <a:solidFill>
                <a:schemeClr val="lt2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lt2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sp>
        <p:nvSpPr>
          <p:cNvPr id="1061" name="Google Shape;1061;p53"/>
          <p:cNvSpPr txBox="1"/>
          <p:nvPr/>
        </p:nvSpPr>
        <p:spPr>
          <a:xfrm>
            <a:off x="3899913" y="1604500"/>
            <a:ext cx="413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1</a:t>
            </a:r>
            <a:endParaRPr sz="1800" b="1">
              <a:solidFill>
                <a:schemeClr val="lt2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062" name="Google Shape;1062;p53"/>
          <p:cNvSpPr txBox="1"/>
          <p:nvPr/>
        </p:nvSpPr>
        <p:spPr>
          <a:xfrm>
            <a:off x="3899913" y="2669513"/>
            <a:ext cx="413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2</a:t>
            </a:r>
            <a:endParaRPr sz="1800" b="1">
              <a:solidFill>
                <a:schemeClr val="lt2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063" name="Google Shape;1063;p53"/>
          <p:cNvSpPr txBox="1"/>
          <p:nvPr/>
        </p:nvSpPr>
        <p:spPr>
          <a:xfrm>
            <a:off x="3899888" y="3734550"/>
            <a:ext cx="4137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3</a:t>
            </a:r>
            <a:endParaRPr sz="1800" b="1">
              <a:solidFill>
                <a:schemeClr val="lt2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cxnSp>
        <p:nvCxnSpPr>
          <p:cNvPr id="1064" name="Google Shape;1064;p53"/>
          <p:cNvCxnSpPr/>
          <p:nvPr/>
        </p:nvCxnSpPr>
        <p:spPr>
          <a:xfrm flipH="1">
            <a:off x="1125950" y="3338975"/>
            <a:ext cx="1401300" cy="1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65" name="Google Shape;1065;p53"/>
          <p:cNvSpPr txBox="1"/>
          <p:nvPr/>
        </p:nvSpPr>
        <p:spPr>
          <a:xfrm>
            <a:off x="223625" y="206075"/>
            <a:ext cx="8728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Synthesis</a:t>
            </a:r>
            <a:endParaRPr sz="3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Synthesize the “elephant” that is user work practice and needs</a:t>
            </a:r>
            <a:endParaRPr sz="600" b="1" i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6" name="Google Shape;106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149" y="3446425"/>
            <a:ext cx="1663399" cy="158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53"/>
          <p:cNvSpPr txBox="1"/>
          <p:nvPr/>
        </p:nvSpPr>
        <p:spPr>
          <a:xfrm rot="-2505023">
            <a:off x="578377" y="3703448"/>
            <a:ext cx="1478179" cy="400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2F2F2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CONNECT</a:t>
            </a:r>
            <a:endParaRPr b="1">
              <a:solidFill>
                <a:srgbClr val="F2F2F2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pic>
        <p:nvPicPr>
          <p:cNvPr id="1068" name="Google Shape;106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8800" y="4097850"/>
            <a:ext cx="868725" cy="9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325" y="1046450"/>
            <a:ext cx="656275" cy="65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53"/>
          <p:cNvSpPr/>
          <p:nvPr/>
        </p:nvSpPr>
        <p:spPr>
          <a:xfrm>
            <a:off x="1163738" y="1170888"/>
            <a:ext cx="1325700" cy="407400"/>
          </a:xfrm>
          <a:prstGeom prst="rect">
            <a:avLst/>
          </a:prstGeom>
          <a:solidFill>
            <a:schemeClr val="lt1">
              <a:alpha val="18540"/>
            </a:schemeClr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2"/>
                </a:solidFill>
                <a:latin typeface="Rajdhani"/>
                <a:ea typeface="Rajdhani"/>
                <a:cs typeface="Rajdhani"/>
                <a:sym typeface="Rajdhani"/>
              </a:rPr>
              <a:t>HYBRID MODELS</a:t>
            </a:r>
            <a:endParaRPr sz="1200" b="1">
              <a:solidFill>
                <a:schemeClr val="lt2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54"/>
          <p:cNvSpPr txBox="1">
            <a:spLocks noGrp="1"/>
          </p:cNvSpPr>
          <p:nvPr>
            <p:ph type="subTitle" idx="1"/>
          </p:nvPr>
        </p:nvSpPr>
        <p:spPr>
          <a:xfrm>
            <a:off x="720100" y="1217550"/>
            <a:ext cx="7704000" cy="3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1350"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Hartson, R., &amp; Pyla, P. (2019).  </a:t>
            </a:r>
            <a:r>
              <a:rPr lang="en" sz="2000" i="1"/>
              <a:t>The UX Book: Agile UX design for a quality user experience</a:t>
            </a:r>
            <a:r>
              <a:rPr lang="en" sz="2000"/>
              <a:t>, 2nd ed. Cambridge, MA: Morgan Kaufmann.</a:t>
            </a:r>
            <a:endParaRPr sz="2000"/>
          </a:p>
        </p:txBody>
      </p:sp>
      <p:sp>
        <p:nvSpPr>
          <p:cNvPr id="1076" name="Google Shape;1076;p54"/>
          <p:cNvSpPr txBox="1">
            <a:spLocks noGrp="1"/>
          </p:cNvSpPr>
          <p:nvPr>
            <p:ph type="title"/>
          </p:nvPr>
        </p:nvSpPr>
        <p:spPr>
          <a:xfrm>
            <a:off x="720100" y="573050"/>
            <a:ext cx="7704000" cy="7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References</a:t>
            </a:r>
            <a:endParaRPr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55"/>
          <p:cNvSpPr txBox="1">
            <a:spLocks noGrp="1"/>
          </p:cNvSpPr>
          <p:nvPr>
            <p:ph type="subTitle" idx="1"/>
          </p:nvPr>
        </p:nvSpPr>
        <p:spPr>
          <a:xfrm>
            <a:off x="4659150" y="2700175"/>
            <a:ext cx="3712500" cy="10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Do you have any questions?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82" name="Google Shape;1082;p55"/>
          <p:cNvSpPr txBox="1">
            <a:spLocks noGrp="1"/>
          </p:cNvSpPr>
          <p:nvPr>
            <p:ph type="ctrTitle" idx="4294967295"/>
          </p:nvPr>
        </p:nvSpPr>
        <p:spPr>
          <a:xfrm>
            <a:off x="4351050" y="1215725"/>
            <a:ext cx="4328700" cy="1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Thank You For Your Attention!</a:t>
            </a:r>
            <a:endParaRPr sz="4200"/>
          </a:p>
        </p:txBody>
      </p:sp>
      <p:pic>
        <p:nvPicPr>
          <p:cNvPr id="1083" name="Google Shape;108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8700" y="4557075"/>
            <a:ext cx="1475300" cy="58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200" y="137000"/>
            <a:ext cx="3845000" cy="48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>
            <a:spLocks noGrp="1"/>
          </p:cNvSpPr>
          <p:nvPr>
            <p:ph type="title"/>
          </p:nvPr>
        </p:nvSpPr>
        <p:spPr>
          <a:xfrm>
            <a:off x="1126650" y="1418700"/>
            <a:ext cx="6890700" cy="19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A7D6"/>
                </a:solidFill>
                <a:latin typeface="Verdana"/>
                <a:ea typeface="Verdana"/>
                <a:cs typeface="Verdana"/>
                <a:sym typeface="Verdana"/>
              </a:rPr>
              <a:t>Analyze</a:t>
            </a:r>
            <a:endParaRPr>
              <a:solidFill>
                <a:srgbClr val="B4A7D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p45"/>
          <p:cNvSpPr txBox="1">
            <a:spLocks noGrp="1"/>
          </p:cNvSpPr>
          <p:nvPr>
            <p:ph type="title"/>
          </p:nvPr>
        </p:nvSpPr>
        <p:spPr>
          <a:xfrm>
            <a:off x="935125" y="217338"/>
            <a:ext cx="2195700" cy="13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Design</a:t>
            </a:r>
            <a:endParaRPr sz="5000"/>
          </a:p>
        </p:txBody>
      </p:sp>
      <p:sp>
        <p:nvSpPr>
          <p:cNvPr id="236" name="Google Shape;236;p45"/>
          <p:cNvSpPr txBox="1">
            <a:spLocks noGrp="1"/>
          </p:cNvSpPr>
          <p:nvPr>
            <p:ph type="title"/>
          </p:nvPr>
        </p:nvSpPr>
        <p:spPr>
          <a:xfrm>
            <a:off x="320125" y="3269400"/>
            <a:ext cx="3425700" cy="14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Understand</a:t>
            </a:r>
            <a:endParaRPr sz="5000"/>
          </a:p>
        </p:txBody>
      </p:sp>
      <p:sp>
        <p:nvSpPr>
          <p:cNvPr id="237" name="Google Shape;237;p45"/>
          <p:cNvSpPr txBox="1">
            <a:spLocks noGrp="1"/>
          </p:cNvSpPr>
          <p:nvPr>
            <p:ph type="title"/>
          </p:nvPr>
        </p:nvSpPr>
        <p:spPr>
          <a:xfrm>
            <a:off x="5879000" y="3515575"/>
            <a:ext cx="28374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Evaluate</a:t>
            </a:r>
            <a:endParaRPr sz="5000"/>
          </a:p>
        </p:txBody>
      </p:sp>
      <p:sp>
        <p:nvSpPr>
          <p:cNvPr id="238" name="Google Shape;238;p45"/>
          <p:cNvSpPr txBox="1">
            <a:spLocks noGrp="1"/>
          </p:cNvSpPr>
          <p:nvPr>
            <p:ph type="title"/>
          </p:nvPr>
        </p:nvSpPr>
        <p:spPr>
          <a:xfrm>
            <a:off x="6080000" y="425150"/>
            <a:ext cx="2376000" cy="12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Sample</a:t>
            </a:r>
            <a:endParaRPr sz="5000"/>
          </a:p>
        </p:txBody>
      </p:sp>
      <p:sp>
        <p:nvSpPr>
          <p:cNvPr id="239" name="Google Shape;239;p45"/>
          <p:cNvSpPr/>
          <p:nvPr/>
        </p:nvSpPr>
        <p:spPr>
          <a:xfrm rot="-10166320">
            <a:off x="3031432" y="190185"/>
            <a:ext cx="3168387" cy="968928"/>
          </a:xfrm>
          <a:custGeom>
            <a:avLst/>
            <a:gdLst/>
            <a:ahLst/>
            <a:cxnLst/>
            <a:rect l="l" t="t" r="r" b="b"/>
            <a:pathLst>
              <a:path w="1718" h="1285" extrusionOk="0">
                <a:moveTo>
                  <a:pt x="1256" y="1"/>
                </a:moveTo>
                <a:cubicBezTo>
                  <a:pt x="1126" y="332"/>
                  <a:pt x="808" y="556"/>
                  <a:pt x="448" y="570"/>
                </a:cubicBezTo>
                <a:lnTo>
                  <a:pt x="448" y="340"/>
                </a:lnTo>
                <a:lnTo>
                  <a:pt x="1" y="794"/>
                </a:lnTo>
                <a:lnTo>
                  <a:pt x="448" y="1284"/>
                </a:lnTo>
                <a:lnTo>
                  <a:pt x="448" y="1032"/>
                </a:lnTo>
                <a:cubicBezTo>
                  <a:pt x="1039" y="1025"/>
                  <a:pt x="1551" y="635"/>
                  <a:pt x="1717" y="73"/>
                </a:cubicBezTo>
                <a:lnTo>
                  <a:pt x="1717" y="73"/>
                </a:lnTo>
                <a:lnTo>
                  <a:pt x="1515" y="260"/>
                </a:lnTo>
                <a:lnTo>
                  <a:pt x="1256" y="1"/>
                </a:lnTo>
                <a:close/>
              </a:path>
            </a:pathLst>
          </a:custGeom>
          <a:solidFill>
            <a:srgbClr val="76A5AF"/>
          </a:solidFill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Google Shape;240;p45"/>
          <p:cNvGrpSpPr/>
          <p:nvPr/>
        </p:nvGrpSpPr>
        <p:grpSpPr>
          <a:xfrm>
            <a:off x="-122175" y="1141100"/>
            <a:ext cx="6146238" cy="4137060"/>
            <a:chOff x="4077741" y="1200759"/>
            <a:chExt cx="776226" cy="505210"/>
          </a:xfrm>
        </p:grpSpPr>
        <p:sp>
          <p:nvSpPr>
            <p:cNvPr id="241" name="Google Shape;241;p45"/>
            <p:cNvSpPr/>
            <p:nvPr/>
          </p:nvSpPr>
          <p:spPr>
            <a:xfrm rot="842344">
              <a:off x="4547709" y="1547132"/>
              <a:ext cx="295536" cy="124853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76A5AF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5"/>
            <p:cNvSpPr/>
            <p:nvPr/>
          </p:nvSpPr>
          <p:spPr>
            <a:xfrm rot="1254550">
              <a:off x="4123496" y="1220827"/>
              <a:ext cx="167515" cy="27742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76A5AF"/>
            </a:solidFill>
            <a:ln w="9525" cap="flat" cmpd="sng">
              <a:solidFill>
                <a:srgbClr val="00C3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45"/>
          <p:cNvSpPr/>
          <p:nvPr/>
        </p:nvSpPr>
        <p:spPr>
          <a:xfrm rot="-9100549">
            <a:off x="7634341" y="1500555"/>
            <a:ext cx="1415847" cy="2260712"/>
          </a:xfrm>
          <a:custGeom>
            <a:avLst/>
            <a:gdLst/>
            <a:ahLst/>
            <a:cxnLst/>
            <a:rect l="l" t="t" r="r" b="b"/>
            <a:pathLst>
              <a:path w="1292" h="1704" extrusionOk="0">
                <a:moveTo>
                  <a:pt x="491" y="1"/>
                </a:moveTo>
                <a:lnTo>
                  <a:pt x="0" y="455"/>
                </a:lnTo>
                <a:lnTo>
                  <a:pt x="238" y="455"/>
                </a:lnTo>
                <a:cubicBezTo>
                  <a:pt x="253" y="1025"/>
                  <a:pt x="635" y="1530"/>
                  <a:pt x="1183" y="1703"/>
                </a:cubicBezTo>
                <a:lnTo>
                  <a:pt x="1024" y="1530"/>
                </a:lnTo>
                <a:lnTo>
                  <a:pt x="1291" y="1256"/>
                </a:lnTo>
                <a:cubicBezTo>
                  <a:pt x="952" y="1133"/>
                  <a:pt x="721" y="816"/>
                  <a:pt x="707" y="455"/>
                </a:cubicBezTo>
                <a:lnTo>
                  <a:pt x="945" y="455"/>
                </a:lnTo>
                <a:lnTo>
                  <a:pt x="491" y="1"/>
                </a:lnTo>
                <a:close/>
              </a:path>
            </a:pathLst>
          </a:custGeom>
          <a:solidFill>
            <a:srgbClr val="76A5AF"/>
          </a:solidFill>
          <a:ln w="9525" cap="flat" cmpd="sng">
            <a:solidFill>
              <a:srgbClr val="00C3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"/>
          <p:cNvSpPr txBox="1">
            <a:spLocks noGrp="1"/>
          </p:cNvSpPr>
          <p:nvPr>
            <p:ph type="title" idx="9"/>
          </p:nvPr>
        </p:nvSpPr>
        <p:spPr>
          <a:xfrm>
            <a:off x="475225" y="270075"/>
            <a:ext cx="7486200" cy="8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Synthesizing Notes</a:t>
            </a:r>
            <a:endParaRPr sz="40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46"/>
          <p:cNvSpPr txBox="1"/>
          <p:nvPr/>
        </p:nvSpPr>
        <p:spPr>
          <a:xfrm>
            <a:off x="2786425" y="1202025"/>
            <a:ext cx="59631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Work activity notes can be </a:t>
            </a:r>
            <a:r>
              <a:rPr lang="en" sz="1600" b="1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handwritten</a:t>
            </a: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or </a:t>
            </a:r>
            <a:r>
              <a:rPr lang="en" sz="1600" b="1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typed</a:t>
            </a: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into a laptop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 b="1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Make each work activity note</a:t>
            </a: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:	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○"/>
            </a:pP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ELEMENTAL – primary/basic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○"/>
            </a:pP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BRIEF &amp; CONCISE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○"/>
            </a:pP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COMPLETE 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○"/>
            </a:pP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MODULAR – Retaining Context 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 b="1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Additional information</a:t>
            </a: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to accompany work activity notes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For </a:t>
            </a:r>
            <a:r>
              <a:rPr lang="en" sz="1600" b="1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high rigor</a:t>
            </a: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maintain </a:t>
            </a:r>
            <a:r>
              <a:rPr lang="en" sz="1600" b="1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connections</a:t>
            </a: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to data sources 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Preview of sorting work activity notes into </a:t>
            </a:r>
            <a:r>
              <a:rPr lang="en" sz="1600" b="1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categories</a:t>
            </a: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solidFill>
                <a:srgbClr val="FFFFFF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grpSp>
        <p:nvGrpSpPr>
          <p:cNvPr id="250" name="Google Shape;250;p46"/>
          <p:cNvGrpSpPr/>
          <p:nvPr/>
        </p:nvGrpSpPr>
        <p:grpSpPr>
          <a:xfrm flipH="1">
            <a:off x="400948" y="1706697"/>
            <a:ext cx="2256039" cy="2132280"/>
            <a:chOff x="3376000" y="1824750"/>
            <a:chExt cx="1226375" cy="1159100"/>
          </a:xfrm>
        </p:grpSpPr>
        <p:sp>
          <p:nvSpPr>
            <p:cNvPr id="251" name="Google Shape;251;p46"/>
            <p:cNvSpPr/>
            <p:nvPr/>
          </p:nvSpPr>
          <p:spPr>
            <a:xfrm>
              <a:off x="3771600" y="1884600"/>
              <a:ext cx="280700" cy="191700"/>
            </a:xfrm>
            <a:custGeom>
              <a:avLst/>
              <a:gdLst/>
              <a:ahLst/>
              <a:cxnLst/>
              <a:rect l="l" t="t" r="r" b="b"/>
              <a:pathLst>
                <a:path w="11228" h="7668" extrusionOk="0">
                  <a:moveTo>
                    <a:pt x="3298" y="7668"/>
                  </a:moveTo>
                  <a:cubicBezTo>
                    <a:pt x="2465" y="7037"/>
                    <a:pt x="1691" y="6406"/>
                    <a:pt x="965" y="5798"/>
                  </a:cubicBezTo>
                  <a:cubicBezTo>
                    <a:pt x="619" y="5513"/>
                    <a:pt x="310" y="5227"/>
                    <a:pt x="0" y="4953"/>
                  </a:cubicBezTo>
                  <a:cubicBezTo>
                    <a:pt x="857" y="3691"/>
                    <a:pt x="1750" y="2381"/>
                    <a:pt x="3286" y="1012"/>
                  </a:cubicBezTo>
                  <a:cubicBezTo>
                    <a:pt x="4810" y="691"/>
                    <a:pt x="6537" y="321"/>
                    <a:pt x="8966" y="0"/>
                  </a:cubicBezTo>
                  <a:cubicBezTo>
                    <a:pt x="9180" y="191"/>
                    <a:pt x="9394" y="381"/>
                    <a:pt x="9632" y="583"/>
                  </a:cubicBezTo>
                  <a:cubicBezTo>
                    <a:pt x="10120" y="1000"/>
                    <a:pt x="10656" y="1429"/>
                    <a:pt x="11228" y="1857"/>
                  </a:cubicBezTo>
                  <a:cubicBezTo>
                    <a:pt x="10466" y="2810"/>
                    <a:pt x="9680" y="3786"/>
                    <a:pt x="8858" y="5596"/>
                  </a:cubicBezTo>
                  <a:cubicBezTo>
                    <a:pt x="6870" y="6310"/>
                    <a:pt x="5286" y="6882"/>
                    <a:pt x="3298" y="7668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6"/>
            <p:cNvSpPr/>
            <p:nvPr/>
          </p:nvSpPr>
          <p:spPr>
            <a:xfrm>
              <a:off x="3570675" y="2026275"/>
              <a:ext cx="263750" cy="285775"/>
            </a:xfrm>
            <a:custGeom>
              <a:avLst/>
              <a:gdLst/>
              <a:ahLst/>
              <a:cxnLst/>
              <a:rect l="l" t="t" r="r" b="b"/>
              <a:pathLst>
                <a:path w="10550" h="11431" extrusionOk="0">
                  <a:moveTo>
                    <a:pt x="3798" y="11430"/>
                  </a:moveTo>
                  <a:cubicBezTo>
                    <a:pt x="2846" y="10704"/>
                    <a:pt x="1941" y="9978"/>
                    <a:pt x="1108" y="9275"/>
                  </a:cubicBezTo>
                  <a:cubicBezTo>
                    <a:pt x="715" y="8942"/>
                    <a:pt x="346" y="8620"/>
                    <a:pt x="0" y="8299"/>
                  </a:cubicBezTo>
                  <a:cubicBezTo>
                    <a:pt x="441" y="6513"/>
                    <a:pt x="893" y="4668"/>
                    <a:pt x="1893" y="2465"/>
                  </a:cubicBezTo>
                  <a:cubicBezTo>
                    <a:pt x="3251" y="1739"/>
                    <a:pt x="4787" y="929"/>
                    <a:pt x="7168" y="0"/>
                  </a:cubicBezTo>
                  <a:cubicBezTo>
                    <a:pt x="7478" y="274"/>
                    <a:pt x="7799" y="560"/>
                    <a:pt x="8156" y="858"/>
                  </a:cubicBezTo>
                  <a:cubicBezTo>
                    <a:pt x="8894" y="1489"/>
                    <a:pt x="9692" y="2132"/>
                    <a:pt x="10549" y="2775"/>
                  </a:cubicBezTo>
                  <a:cubicBezTo>
                    <a:pt x="10061" y="4287"/>
                    <a:pt x="9549" y="5858"/>
                    <a:pt x="9109" y="8382"/>
                  </a:cubicBezTo>
                  <a:cubicBezTo>
                    <a:pt x="7358" y="9323"/>
                    <a:pt x="5715" y="10204"/>
                    <a:pt x="3798" y="11430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6"/>
            <p:cNvSpPr/>
            <p:nvPr/>
          </p:nvSpPr>
          <p:spPr>
            <a:xfrm>
              <a:off x="3458450" y="2259325"/>
              <a:ext cx="192325" cy="317925"/>
            </a:xfrm>
            <a:custGeom>
              <a:avLst/>
              <a:gdLst/>
              <a:ahLst/>
              <a:cxnLst/>
              <a:rect l="l" t="t" r="r" b="b"/>
              <a:pathLst>
                <a:path w="7693" h="12717" extrusionOk="0">
                  <a:moveTo>
                    <a:pt x="3823" y="12717"/>
                  </a:moveTo>
                  <a:cubicBezTo>
                    <a:pt x="2942" y="12050"/>
                    <a:pt x="2108" y="11395"/>
                    <a:pt x="1346" y="10740"/>
                  </a:cubicBezTo>
                  <a:cubicBezTo>
                    <a:pt x="989" y="10443"/>
                    <a:pt x="656" y="10145"/>
                    <a:pt x="334" y="9859"/>
                  </a:cubicBezTo>
                  <a:cubicBezTo>
                    <a:pt x="179" y="8014"/>
                    <a:pt x="1" y="6121"/>
                    <a:pt x="179" y="3585"/>
                  </a:cubicBezTo>
                  <a:cubicBezTo>
                    <a:pt x="1060" y="2585"/>
                    <a:pt x="2061" y="1442"/>
                    <a:pt x="3882" y="1"/>
                  </a:cubicBezTo>
                  <a:cubicBezTo>
                    <a:pt x="4227" y="311"/>
                    <a:pt x="4608" y="632"/>
                    <a:pt x="5001" y="965"/>
                  </a:cubicBezTo>
                  <a:cubicBezTo>
                    <a:pt x="5835" y="1680"/>
                    <a:pt x="6728" y="2394"/>
                    <a:pt x="7692" y="3132"/>
                  </a:cubicBezTo>
                  <a:cubicBezTo>
                    <a:pt x="7561" y="4871"/>
                    <a:pt x="7406" y="6847"/>
                    <a:pt x="7502" y="9597"/>
                  </a:cubicBezTo>
                  <a:cubicBezTo>
                    <a:pt x="6228" y="10574"/>
                    <a:pt x="5025" y="11490"/>
                    <a:pt x="3823" y="12717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6"/>
            <p:cNvSpPr/>
            <p:nvPr/>
          </p:nvSpPr>
          <p:spPr>
            <a:xfrm>
              <a:off x="4410075" y="2154275"/>
              <a:ext cx="192300" cy="317900"/>
            </a:xfrm>
            <a:custGeom>
              <a:avLst/>
              <a:gdLst/>
              <a:ahLst/>
              <a:cxnLst/>
              <a:rect l="l" t="t" r="r" b="b"/>
              <a:pathLst>
                <a:path w="7692" h="12716" extrusionOk="0">
                  <a:moveTo>
                    <a:pt x="3881" y="12716"/>
                  </a:moveTo>
                  <a:cubicBezTo>
                    <a:pt x="4763" y="12061"/>
                    <a:pt x="5584" y="11394"/>
                    <a:pt x="6346" y="10751"/>
                  </a:cubicBezTo>
                  <a:cubicBezTo>
                    <a:pt x="6703" y="10442"/>
                    <a:pt x="7037" y="10144"/>
                    <a:pt x="7358" y="9858"/>
                  </a:cubicBezTo>
                  <a:cubicBezTo>
                    <a:pt x="7525" y="8025"/>
                    <a:pt x="7691" y="6120"/>
                    <a:pt x="7513" y="3596"/>
                  </a:cubicBezTo>
                  <a:cubicBezTo>
                    <a:pt x="6632" y="2584"/>
                    <a:pt x="5644" y="1441"/>
                    <a:pt x="3810" y="0"/>
                  </a:cubicBezTo>
                  <a:cubicBezTo>
                    <a:pt x="3465" y="322"/>
                    <a:pt x="3096" y="643"/>
                    <a:pt x="2703" y="976"/>
                  </a:cubicBezTo>
                  <a:cubicBezTo>
                    <a:pt x="1869" y="1679"/>
                    <a:pt x="964" y="2405"/>
                    <a:pt x="0" y="3131"/>
                  </a:cubicBezTo>
                  <a:cubicBezTo>
                    <a:pt x="131" y="4882"/>
                    <a:pt x="286" y="6858"/>
                    <a:pt x="191" y="9608"/>
                  </a:cubicBezTo>
                  <a:cubicBezTo>
                    <a:pt x="1464" y="10585"/>
                    <a:pt x="2667" y="11501"/>
                    <a:pt x="3881" y="12716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6"/>
            <p:cNvSpPr/>
            <p:nvPr/>
          </p:nvSpPr>
          <p:spPr>
            <a:xfrm>
              <a:off x="3433150" y="2530800"/>
              <a:ext cx="146775" cy="272075"/>
            </a:xfrm>
            <a:custGeom>
              <a:avLst/>
              <a:gdLst/>
              <a:ahLst/>
              <a:cxnLst/>
              <a:rect l="l" t="t" r="r" b="b"/>
              <a:pathLst>
                <a:path w="5871" h="10883" extrusionOk="0">
                  <a:moveTo>
                    <a:pt x="4466" y="10883"/>
                  </a:moveTo>
                  <a:cubicBezTo>
                    <a:pt x="3846" y="10406"/>
                    <a:pt x="3263" y="9954"/>
                    <a:pt x="2739" y="9502"/>
                  </a:cubicBezTo>
                  <a:cubicBezTo>
                    <a:pt x="2477" y="9287"/>
                    <a:pt x="2239" y="9073"/>
                    <a:pt x="2025" y="8871"/>
                  </a:cubicBezTo>
                  <a:cubicBezTo>
                    <a:pt x="1346" y="7370"/>
                    <a:pt x="656" y="5823"/>
                    <a:pt x="1" y="3525"/>
                  </a:cubicBezTo>
                  <a:cubicBezTo>
                    <a:pt x="251" y="2167"/>
                    <a:pt x="394" y="1417"/>
                    <a:pt x="1215" y="0"/>
                  </a:cubicBezTo>
                  <a:cubicBezTo>
                    <a:pt x="1525" y="286"/>
                    <a:pt x="1846" y="572"/>
                    <a:pt x="2203" y="870"/>
                  </a:cubicBezTo>
                  <a:cubicBezTo>
                    <a:pt x="2953" y="1501"/>
                    <a:pt x="3763" y="2144"/>
                    <a:pt x="4620" y="2798"/>
                  </a:cubicBezTo>
                  <a:cubicBezTo>
                    <a:pt x="4906" y="4358"/>
                    <a:pt x="5239" y="6108"/>
                    <a:pt x="5870" y="8347"/>
                  </a:cubicBezTo>
                  <a:cubicBezTo>
                    <a:pt x="5311" y="9097"/>
                    <a:pt x="4727" y="9871"/>
                    <a:pt x="4466" y="10883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6"/>
            <p:cNvSpPr/>
            <p:nvPr/>
          </p:nvSpPr>
          <p:spPr>
            <a:xfrm>
              <a:off x="4101400" y="2041150"/>
              <a:ext cx="214325" cy="259575"/>
            </a:xfrm>
            <a:custGeom>
              <a:avLst/>
              <a:gdLst/>
              <a:ahLst/>
              <a:cxnLst/>
              <a:rect l="l" t="t" r="r" b="b"/>
              <a:pathLst>
                <a:path w="8573" h="10383" extrusionOk="0">
                  <a:moveTo>
                    <a:pt x="4691" y="10383"/>
                  </a:moveTo>
                  <a:cubicBezTo>
                    <a:pt x="3120" y="9585"/>
                    <a:pt x="1548" y="8728"/>
                    <a:pt x="0" y="7847"/>
                  </a:cubicBezTo>
                  <a:cubicBezTo>
                    <a:pt x="107" y="6097"/>
                    <a:pt x="215" y="4442"/>
                    <a:pt x="536" y="2501"/>
                  </a:cubicBezTo>
                  <a:cubicBezTo>
                    <a:pt x="1977" y="1715"/>
                    <a:pt x="3334" y="965"/>
                    <a:pt x="4798" y="1"/>
                  </a:cubicBezTo>
                  <a:cubicBezTo>
                    <a:pt x="5858" y="608"/>
                    <a:pt x="6942" y="1191"/>
                    <a:pt x="8013" y="1739"/>
                  </a:cubicBezTo>
                  <a:cubicBezTo>
                    <a:pt x="8144" y="3203"/>
                    <a:pt x="8251" y="4370"/>
                    <a:pt x="8573" y="6859"/>
                  </a:cubicBezTo>
                  <a:cubicBezTo>
                    <a:pt x="7585" y="7859"/>
                    <a:pt x="6561" y="8895"/>
                    <a:pt x="4691" y="10383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6"/>
            <p:cNvSpPr/>
            <p:nvPr/>
          </p:nvSpPr>
          <p:spPr>
            <a:xfrm>
              <a:off x="3950775" y="2260525"/>
              <a:ext cx="264950" cy="310475"/>
            </a:xfrm>
            <a:custGeom>
              <a:avLst/>
              <a:gdLst/>
              <a:ahLst/>
              <a:cxnLst/>
              <a:rect l="l" t="t" r="r" b="b"/>
              <a:pathLst>
                <a:path w="10598" h="12419" extrusionOk="0">
                  <a:moveTo>
                    <a:pt x="5406" y="12419"/>
                  </a:moveTo>
                  <a:cubicBezTo>
                    <a:pt x="3596" y="11490"/>
                    <a:pt x="1787" y="10502"/>
                    <a:pt x="1" y="9478"/>
                  </a:cubicBezTo>
                  <a:cubicBezTo>
                    <a:pt x="36" y="7275"/>
                    <a:pt x="72" y="5370"/>
                    <a:pt x="203" y="3120"/>
                  </a:cubicBezTo>
                  <a:cubicBezTo>
                    <a:pt x="2632" y="1715"/>
                    <a:pt x="3858" y="989"/>
                    <a:pt x="5466" y="1"/>
                  </a:cubicBezTo>
                  <a:cubicBezTo>
                    <a:pt x="7049" y="905"/>
                    <a:pt x="8668" y="1787"/>
                    <a:pt x="10276" y="2608"/>
                  </a:cubicBezTo>
                  <a:cubicBezTo>
                    <a:pt x="10383" y="4656"/>
                    <a:pt x="10490" y="6704"/>
                    <a:pt x="10597" y="8752"/>
                  </a:cubicBezTo>
                  <a:cubicBezTo>
                    <a:pt x="9168" y="9811"/>
                    <a:pt x="7823" y="10811"/>
                    <a:pt x="5406" y="12419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6"/>
            <p:cNvSpPr/>
            <p:nvPr/>
          </p:nvSpPr>
          <p:spPr>
            <a:xfrm>
              <a:off x="3806125" y="2523350"/>
              <a:ext cx="265525" cy="290850"/>
            </a:xfrm>
            <a:custGeom>
              <a:avLst/>
              <a:gdLst/>
              <a:ahLst/>
              <a:cxnLst/>
              <a:rect l="l" t="t" r="r" b="b"/>
              <a:pathLst>
                <a:path w="10621" h="11634" extrusionOk="0">
                  <a:moveTo>
                    <a:pt x="5287" y="11633"/>
                  </a:moveTo>
                  <a:cubicBezTo>
                    <a:pt x="3632" y="10788"/>
                    <a:pt x="1977" y="9883"/>
                    <a:pt x="334" y="8954"/>
                  </a:cubicBezTo>
                  <a:cubicBezTo>
                    <a:pt x="191" y="6823"/>
                    <a:pt x="84" y="5287"/>
                    <a:pt x="0" y="3204"/>
                  </a:cubicBezTo>
                  <a:cubicBezTo>
                    <a:pt x="4048" y="727"/>
                    <a:pt x="4048" y="727"/>
                    <a:pt x="5203" y="1"/>
                  </a:cubicBezTo>
                  <a:cubicBezTo>
                    <a:pt x="6989" y="1025"/>
                    <a:pt x="8811" y="2013"/>
                    <a:pt x="10621" y="2942"/>
                  </a:cubicBezTo>
                  <a:cubicBezTo>
                    <a:pt x="10597" y="6930"/>
                    <a:pt x="10585" y="7668"/>
                    <a:pt x="10549" y="8919"/>
                  </a:cubicBezTo>
                  <a:cubicBezTo>
                    <a:pt x="8966" y="9776"/>
                    <a:pt x="7608" y="10514"/>
                    <a:pt x="5287" y="11633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6"/>
            <p:cNvSpPr/>
            <p:nvPr/>
          </p:nvSpPr>
          <p:spPr>
            <a:xfrm>
              <a:off x="3708200" y="2767125"/>
              <a:ext cx="217000" cy="201850"/>
            </a:xfrm>
            <a:custGeom>
              <a:avLst/>
              <a:gdLst/>
              <a:ahLst/>
              <a:cxnLst/>
              <a:rect l="l" t="t" r="r" b="b"/>
              <a:pathLst>
                <a:path w="8680" h="8074" extrusionOk="0">
                  <a:moveTo>
                    <a:pt x="4239" y="8073"/>
                  </a:moveTo>
                  <a:cubicBezTo>
                    <a:pt x="3084" y="7478"/>
                    <a:pt x="1917" y="6847"/>
                    <a:pt x="774" y="6192"/>
                  </a:cubicBezTo>
                  <a:cubicBezTo>
                    <a:pt x="381" y="4204"/>
                    <a:pt x="191" y="3299"/>
                    <a:pt x="0" y="2239"/>
                  </a:cubicBezTo>
                  <a:cubicBezTo>
                    <a:pt x="1060" y="1584"/>
                    <a:pt x="1834" y="1108"/>
                    <a:pt x="3834" y="1"/>
                  </a:cubicBezTo>
                  <a:cubicBezTo>
                    <a:pt x="5429" y="918"/>
                    <a:pt x="7060" y="1799"/>
                    <a:pt x="8680" y="2632"/>
                  </a:cubicBezTo>
                  <a:cubicBezTo>
                    <a:pt x="8656" y="4073"/>
                    <a:pt x="8620" y="5418"/>
                    <a:pt x="8454" y="6811"/>
                  </a:cubicBezTo>
                  <a:cubicBezTo>
                    <a:pt x="5179" y="7859"/>
                    <a:pt x="4251" y="8073"/>
                    <a:pt x="4239" y="8073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6"/>
            <p:cNvSpPr/>
            <p:nvPr/>
          </p:nvSpPr>
          <p:spPr>
            <a:xfrm>
              <a:off x="4413625" y="2705225"/>
              <a:ext cx="186075" cy="189025"/>
            </a:xfrm>
            <a:custGeom>
              <a:avLst/>
              <a:gdLst/>
              <a:ahLst/>
              <a:cxnLst/>
              <a:rect l="l" t="t" r="r" b="b"/>
              <a:pathLst>
                <a:path w="7443" h="7561" extrusionOk="0">
                  <a:moveTo>
                    <a:pt x="3489" y="7561"/>
                  </a:moveTo>
                  <a:cubicBezTo>
                    <a:pt x="4501" y="6823"/>
                    <a:pt x="5525" y="6061"/>
                    <a:pt x="6526" y="5275"/>
                  </a:cubicBezTo>
                  <a:cubicBezTo>
                    <a:pt x="6990" y="3370"/>
                    <a:pt x="7204" y="2513"/>
                    <a:pt x="7442" y="1489"/>
                  </a:cubicBezTo>
                  <a:cubicBezTo>
                    <a:pt x="6597" y="1048"/>
                    <a:pt x="5990" y="727"/>
                    <a:pt x="4382" y="0"/>
                  </a:cubicBezTo>
                  <a:cubicBezTo>
                    <a:pt x="2977" y="1096"/>
                    <a:pt x="1549" y="2167"/>
                    <a:pt x="144" y="3179"/>
                  </a:cubicBezTo>
                  <a:cubicBezTo>
                    <a:pt x="72" y="4513"/>
                    <a:pt x="1" y="5775"/>
                    <a:pt x="60" y="7037"/>
                  </a:cubicBezTo>
                  <a:cubicBezTo>
                    <a:pt x="2716" y="7501"/>
                    <a:pt x="3489" y="7561"/>
                    <a:pt x="3489" y="7561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6"/>
            <p:cNvSpPr/>
            <p:nvPr/>
          </p:nvSpPr>
          <p:spPr>
            <a:xfrm>
              <a:off x="3825475" y="2042050"/>
              <a:ext cx="267025" cy="271175"/>
            </a:xfrm>
            <a:custGeom>
              <a:avLst/>
              <a:gdLst/>
              <a:ahLst/>
              <a:cxnLst/>
              <a:rect l="l" t="t" r="r" b="b"/>
              <a:pathLst>
                <a:path w="10681" h="10847" extrusionOk="0">
                  <a:moveTo>
                    <a:pt x="4751" y="10847"/>
                  </a:moveTo>
                  <a:cubicBezTo>
                    <a:pt x="3096" y="9835"/>
                    <a:pt x="1500" y="8799"/>
                    <a:pt x="0" y="7763"/>
                  </a:cubicBezTo>
                  <a:cubicBezTo>
                    <a:pt x="322" y="6037"/>
                    <a:pt x="667" y="4251"/>
                    <a:pt x="1381" y="2179"/>
                  </a:cubicBezTo>
                  <a:cubicBezTo>
                    <a:pt x="3322" y="1393"/>
                    <a:pt x="4215" y="1036"/>
                    <a:pt x="6906" y="0"/>
                  </a:cubicBezTo>
                  <a:cubicBezTo>
                    <a:pt x="8096" y="822"/>
                    <a:pt x="9370" y="1643"/>
                    <a:pt x="10680" y="2453"/>
                  </a:cubicBezTo>
                  <a:cubicBezTo>
                    <a:pt x="10442" y="3870"/>
                    <a:pt x="10192" y="5346"/>
                    <a:pt x="10025" y="7811"/>
                  </a:cubicBezTo>
                  <a:cubicBezTo>
                    <a:pt x="7930" y="9037"/>
                    <a:pt x="7656" y="9204"/>
                    <a:pt x="4751" y="10847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6"/>
            <p:cNvSpPr/>
            <p:nvPr/>
          </p:nvSpPr>
          <p:spPr>
            <a:xfrm>
              <a:off x="3578700" y="1865550"/>
              <a:ext cx="256325" cy="201525"/>
            </a:xfrm>
            <a:custGeom>
              <a:avLst/>
              <a:gdLst/>
              <a:ahLst/>
              <a:cxnLst/>
              <a:rect l="l" t="t" r="r" b="b"/>
              <a:pathLst>
                <a:path w="10253" h="8061" extrusionOk="0">
                  <a:moveTo>
                    <a:pt x="1632" y="8061"/>
                  </a:moveTo>
                  <a:cubicBezTo>
                    <a:pt x="870" y="7239"/>
                    <a:pt x="334" y="6525"/>
                    <a:pt x="1" y="5905"/>
                  </a:cubicBezTo>
                  <a:cubicBezTo>
                    <a:pt x="1358" y="4167"/>
                    <a:pt x="2096" y="3215"/>
                    <a:pt x="3906" y="1726"/>
                  </a:cubicBezTo>
                  <a:cubicBezTo>
                    <a:pt x="5216" y="1179"/>
                    <a:pt x="6716" y="548"/>
                    <a:pt x="8966" y="0"/>
                  </a:cubicBezTo>
                  <a:cubicBezTo>
                    <a:pt x="9228" y="488"/>
                    <a:pt x="9657" y="1060"/>
                    <a:pt x="10252" y="1703"/>
                  </a:cubicBezTo>
                  <a:cubicBezTo>
                    <a:pt x="8859" y="3036"/>
                    <a:pt x="8085" y="3774"/>
                    <a:pt x="6883" y="5655"/>
                  </a:cubicBezTo>
                  <a:cubicBezTo>
                    <a:pt x="5263" y="6298"/>
                    <a:pt x="3585" y="6965"/>
                    <a:pt x="1632" y="8061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6"/>
            <p:cNvSpPr/>
            <p:nvPr/>
          </p:nvSpPr>
          <p:spPr>
            <a:xfrm>
              <a:off x="4298450" y="1824750"/>
              <a:ext cx="256300" cy="201550"/>
            </a:xfrm>
            <a:custGeom>
              <a:avLst/>
              <a:gdLst/>
              <a:ahLst/>
              <a:cxnLst/>
              <a:rect l="l" t="t" r="r" b="b"/>
              <a:pathLst>
                <a:path w="10252" h="8062" extrusionOk="0">
                  <a:moveTo>
                    <a:pt x="8632" y="8061"/>
                  </a:moveTo>
                  <a:cubicBezTo>
                    <a:pt x="9382" y="7240"/>
                    <a:pt x="9918" y="6525"/>
                    <a:pt x="10251" y="5906"/>
                  </a:cubicBezTo>
                  <a:cubicBezTo>
                    <a:pt x="8906" y="4168"/>
                    <a:pt x="8156" y="3216"/>
                    <a:pt x="6346" y="1727"/>
                  </a:cubicBezTo>
                  <a:cubicBezTo>
                    <a:pt x="5037" y="1180"/>
                    <a:pt x="3548" y="549"/>
                    <a:pt x="1286" y="1"/>
                  </a:cubicBezTo>
                  <a:cubicBezTo>
                    <a:pt x="1024" y="489"/>
                    <a:pt x="595" y="1061"/>
                    <a:pt x="0" y="1703"/>
                  </a:cubicBezTo>
                  <a:cubicBezTo>
                    <a:pt x="1405" y="3037"/>
                    <a:pt x="2179" y="3775"/>
                    <a:pt x="3370" y="5656"/>
                  </a:cubicBezTo>
                  <a:cubicBezTo>
                    <a:pt x="5001" y="6299"/>
                    <a:pt x="6680" y="6978"/>
                    <a:pt x="8632" y="8061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6"/>
            <p:cNvSpPr/>
            <p:nvPr/>
          </p:nvSpPr>
          <p:spPr>
            <a:xfrm>
              <a:off x="3669500" y="2259325"/>
              <a:ext cx="259275" cy="318825"/>
            </a:xfrm>
            <a:custGeom>
              <a:avLst/>
              <a:gdLst/>
              <a:ahLst/>
              <a:cxnLst/>
              <a:rect l="l" t="t" r="r" b="b"/>
              <a:pathLst>
                <a:path w="10371" h="12753" extrusionOk="0">
                  <a:moveTo>
                    <a:pt x="5560" y="1"/>
                  </a:moveTo>
                  <a:cubicBezTo>
                    <a:pt x="3096" y="1323"/>
                    <a:pt x="1786" y="2144"/>
                    <a:pt x="262" y="3097"/>
                  </a:cubicBezTo>
                  <a:cubicBezTo>
                    <a:pt x="0" y="5752"/>
                    <a:pt x="12" y="7526"/>
                    <a:pt x="24" y="9574"/>
                  </a:cubicBezTo>
                  <a:cubicBezTo>
                    <a:pt x="1560" y="10645"/>
                    <a:pt x="3203" y="11717"/>
                    <a:pt x="4906" y="12753"/>
                  </a:cubicBezTo>
                  <a:cubicBezTo>
                    <a:pt x="6644" y="11669"/>
                    <a:pt x="8382" y="10597"/>
                    <a:pt x="10121" y="9514"/>
                  </a:cubicBezTo>
                  <a:cubicBezTo>
                    <a:pt x="10180" y="6502"/>
                    <a:pt x="10252" y="5085"/>
                    <a:pt x="10371" y="3132"/>
                  </a:cubicBezTo>
                  <a:cubicBezTo>
                    <a:pt x="8692" y="2096"/>
                    <a:pt x="7073" y="1049"/>
                    <a:pt x="5560" y="1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6"/>
            <p:cNvSpPr/>
            <p:nvPr/>
          </p:nvSpPr>
          <p:spPr>
            <a:xfrm>
              <a:off x="3416775" y="2033725"/>
              <a:ext cx="183100" cy="291425"/>
            </a:xfrm>
            <a:custGeom>
              <a:avLst/>
              <a:gdLst/>
              <a:ahLst/>
              <a:cxnLst/>
              <a:rect l="l" t="t" r="r" b="b"/>
              <a:pathLst>
                <a:path w="7324" h="11657" extrusionOk="0">
                  <a:moveTo>
                    <a:pt x="1668" y="11656"/>
                  </a:moveTo>
                  <a:cubicBezTo>
                    <a:pt x="894" y="10811"/>
                    <a:pt x="346" y="10073"/>
                    <a:pt x="1" y="9442"/>
                  </a:cubicBezTo>
                  <a:cubicBezTo>
                    <a:pt x="429" y="7680"/>
                    <a:pt x="882" y="5858"/>
                    <a:pt x="1989" y="3548"/>
                  </a:cubicBezTo>
                  <a:cubicBezTo>
                    <a:pt x="2930" y="2441"/>
                    <a:pt x="3906" y="1298"/>
                    <a:pt x="5680" y="0"/>
                  </a:cubicBezTo>
                  <a:cubicBezTo>
                    <a:pt x="6014" y="619"/>
                    <a:pt x="6561" y="1345"/>
                    <a:pt x="7323" y="2179"/>
                  </a:cubicBezTo>
                  <a:cubicBezTo>
                    <a:pt x="6656" y="3774"/>
                    <a:pt x="5966" y="5429"/>
                    <a:pt x="5394" y="8025"/>
                  </a:cubicBezTo>
                  <a:cubicBezTo>
                    <a:pt x="4168" y="9049"/>
                    <a:pt x="2894" y="10120"/>
                    <a:pt x="1668" y="11656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6"/>
            <p:cNvSpPr/>
            <p:nvPr/>
          </p:nvSpPr>
          <p:spPr>
            <a:xfrm>
              <a:off x="3566800" y="2523350"/>
              <a:ext cx="223275" cy="280125"/>
            </a:xfrm>
            <a:custGeom>
              <a:avLst/>
              <a:gdLst/>
              <a:ahLst/>
              <a:cxnLst/>
              <a:rect l="l" t="t" r="r" b="b"/>
              <a:pathLst>
                <a:path w="8931" h="11205" extrusionOk="0">
                  <a:moveTo>
                    <a:pt x="5120" y="11205"/>
                  </a:moveTo>
                  <a:cubicBezTo>
                    <a:pt x="3739" y="10359"/>
                    <a:pt x="2418" y="9490"/>
                    <a:pt x="1156" y="8621"/>
                  </a:cubicBezTo>
                  <a:cubicBezTo>
                    <a:pt x="775" y="7025"/>
                    <a:pt x="370" y="5370"/>
                    <a:pt x="1" y="3061"/>
                  </a:cubicBezTo>
                  <a:cubicBezTo>
                    <a:pt x="917" y="2215"/>
                    <a:pt x="1858" y="1334"/>
                    <a:pt x="3692" y="1"/>
                  </a:cubicBezTo>
                  <a:cubicBezTo>
                    <a:pt x="5227" y="1060"/>
                    <a:pt x="6847" y="2120"/>
                    <a:pt x="8537" y="3156"/>
                  </a:cubicBezTo>
                  <a:cubicBezTo>
                    <a:pt x="8645" y="5097"/>
                    <a:pt x="8704" y="6263"/>
                    <a:pt x="8930" y="8871"/>
                  </a:cubicBezTo>
                  <a:cubicBezTo>
                    <a:pt x="7537" y="9692"/>
                    <a:pt x="6323" y="10395"/>
                    <a:pt x="5120" y="11205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6"/>
            <p:cNvSpPr/>
            <p:nvPr/>
          </p:nvSpPr>
          <p:spPr>
            <a:xfrm>
              <a:off x="3376000" y="2296550"/>
              <a:ext cx="78325" cy="301550"/>
            </a:xfrm>
            <a:custGeom>
              <a:avLst/>
              <a:gdLst/>
              <a:ahLst/>
              <a:cxnLst/>
              <a:rect l="l" t="t" r="r" b="b"/>
              <a:pathLst>
                <a:path w="3133" h="12062" extrusionOk="0">
                  <a:moveTo>
                    <a:pt x="1918" y="12061"/>
                  </a:moveTo>
                  <a:cubicBezTo>
                    <a:pt x="1298" y="11371"/>
                    <a:pt x="846" y="10775"/>
                    <a:pt x="572" y="10263"/>
                  </a:cubicBezTo>
                  <a:cubicBezTo>
                    <a:pt x="286" y="8549"/>
                    <a:pt x="1" y="6787"/>
                    <a:pt x="48" y="4370"/>
                  </a:cubicBezTo>
                  <a:cubicBezTo>
                    <a:pt x="263" y="3072"/>
                    <a:pt x="477" y="1727"/>
                    <a:pt x="1287" y="0"/>
                  </a:cubicBezTo>
                  <a:cubicBezTo>
                    <a:pt x="1632" y="631"/>
                    <a:pt x="2180" y="1358"/>
                    <a:pt x="2942" y="2191"/>
                  </a:cubicBezTo>
                  <a:cubicBezTo>
                    <a:pt x="2882" y="3894"/>
                    <a:pt x="2811" y="5822"/>
                    <a:pt x="3132" y="8430"/>
                  </a:cubicBezTo>
                  <a:cubicBezTo>
                    <a:pt x="2620" y="9466"/>
                    <a:pt x="2108" y="10525"/>
                    <a:pt x="1918" y="12061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6"/>
            <p:cNvSpPr/>
            <p:nvPr/>
          </p:nvSpPr>
          <p:spPr>
            <a:xfrm>
              <a:off x="4099600" y="2501625"/>
              <a:ext cx="263150" cy="298575"/>
            </a:xfrm>
            <a:custGeom>
              <a:avLst/>
              <a:gdLst/>
              <a:ahLst/>
              <a:cxnLst/>
              <a:rect l="l" t="t" r="r" b="b"/>
              <a:pathLst>
                <a:path w="10526" h="11943" extrusionOk="0">
                  <a:moveTo>
                    <a:pt x="5109" y="11943"/>
                  </a:moveTo>
                  <a:cubicBezTo>
                    <a:pt x="3477" y="11288"/>
                    <a:pt x="1751" y="10538"/>
                    <a:pt x="1" y="9716"/>
                  </a:cubicBezTo>
                  <a:cubicBezTo>
                    <a:pt x="37" y="8323"/>
                    <a:pt x="96" y="6406"/>
                    <a:pt x="96" y="3703"/>
                  </a:cubicBezTo>
                  <a:cubicBezTo>
                    <a:pt x="1799" y="2560"/>
                    <a:pt x="3406" y="1465"/>
                    <a:pt x="5287" y="1"/>
                  </a:cubicBezTo>
                  <a:cubicBezTo>
                    <a:pt x="7014" y="810"/>
                    <a:pt x="8704" y="1548"/>
                    <a:pt x="10324" y="2191"/>
                  </a:cubicBezTo>
                  <a:cubicBezTo>
                    <a:pt x="10431" y="4120"/>
                    <a:pt x="10526" y="5942"/>
                    <a:pt x="10431" y="8192"/>
                  </a:cubicBezTo>
                  <a:cubicBezTo>
                    <a:pt x="9050" y="9287"/>
                    <a:pt x="7478" y="10526"/>
                    <a:pt x="5109" y="11943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6"/>
            <p:cNvSpPr/>
            <p:nvPr/>
          </p:nvSpPr>
          <p:spPr>
            <a:xfrm>
              <a:off x="3944525" y="2767125"/>
              <a:ext cx="267025" cy="216725"/>
            </a:xfrm>
            <a:custGeom>
              <a:avLst/>
              <a:gdLst/>
              <a:ahLst/>
              <a:cxnLst/>
              <a:rect l="l" t="t" r="r" b="b"/>
              <a:pathLst>
                <a:path w="10681" h="8669" extrusionOk="0">
                  <a:moveTo>
                    <a:pt x="4156" y="8669"/>
                  </a:moveTo>
                  <a:cubicBezTo>
                    <a:pt x="2822" y="8133"/>
                    <a:pt x="1429" y="7526"/>
                    <a:pt x="1" y="6859"/>
                  </a:cubicBezTo>
                  <a:cubicBezTo>
                    <a:pt x="132" y="5799"/>
                    <a:pt x="274" y="4716"/>
                    <a:pt x="334" y="2644"/>
                  </a:cubicBezTo>
                  <a:cubicBezTo>
                    <a:pt x="2001" y="1858"/>
                    <a:pt x="3573" y="1120"/>
                    <a:pt x="5608" y="1"/>
                  </a:cubicBezTo>
                  <a:cubicBezTo>
                    <a:pt x="7347" y="811"/>
                    <a:pt x="9049" y="1549"/>
                    <a:pt x="10681" y="2204"/>
                  </a:cubicBezTo>
                  <a:cubicBezTo>
                    <a:pt x="10454" y="3644"/>
                    <a:pt x="10228" y="5133"/>
                    <a:pt x="9692" y="6704"/>
                  </a:cubicBezTo>
                  <a:cubicBezTo>
                    <a:pt x="5573" y="8359"/>
                    <a:pt x="4156" y="8669"/>
                    <a:pt x="4156" y="8669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>
            <a:spLocks noGrp="1"/>
          </p:cNvSpPr>
          <p:nvPr>
            <p:ph type="body" idx="4294967295"/>
          </p:nvPr>
        </p:nvSpPr>
        <p:spPr>
          <a:xfrm>
            <a:off x="4947825" y="2239500"/>
            <a:ext cx="3745800" cy="2442000"/>
          </a:xfrm>
          <a:prstGeom prst="rect">
            <a:avLst/>
          </a:prstGeom>
        </p:spPr>
        <p:txBody>
          <a:bodyPr spcFirstLastPara="1" wrap="square" lIns="234000" tIns="234000" rIns="234000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Extracting Inputs to User Stories or Requirements</a:t>
            </a:r>
            <a:endParaRPr sz="1800" b="1" u="sng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Keep information from notes about related user work role(s) </a:t>
            </a:r>
            <a:endParaRPr sz="1400"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+ </a:t>
            </a:r>
            <a:endParaRPr sz="1400"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reason why the feature is desired </a:t>
            </a:r>
            <a:endParaRPr sz="14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47"/>
          <p:cNvSpPr txBox="1">
            <a:spLocks noGrp="1"/>
          </p:cNvSpPr>
          <p:nvPr>
            <p:ph type="body" idx="4294967295"/>
          </p:nvPr>
        </p:nvSpPr>
        <p:spPr>
          <a:xfrm>
            <a:off x="188500" y="2239491"/>
            <a:ext cx="4193100" cy="2736300"/>
          </a:xfrm>
          <a:prstGeom prst="rect">
            <a:avLst/>
          </a:prstGeom>
        </p:spPr>
        <p:txBody>
          <a:bodyPr spcFirstLastPara="1" wrap="square" lIns="234000" tIns="234000" rIns="234000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User Stories and Requirements</a:t>
            </a:r>
            <a:r>
              <a:rPr lang="en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requirement is a s</a:t>
            </a:r>
            <a:r>
              <a:rPr lang="en" sz="1500" b="1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mall or large-scope statement that is essential to be included in a design</a:t>
            </a:r>
            <a:endParaRPr sz="1500"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user story is written as a short narrative description about a capability, function, or feature that is wanted or needed in the product or system </a:t>
            </a:r>
            <a:endParaRPr sz="14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47"/>
          <p:cNvSpPr txBox="1"/>
          <p:nvPr/>
        </p:nvSpPr>
        <p:spPr>
          <a:xfrm>
            <a:off x="188500" y="366400"/>
            <a:ext cx="8767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Inputs to Stories or Requirements</a:t>
            </a:r>
            <a:endParaRPr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grpSp>
        <p:nvGrpSpPr>
          <p:cNvPr id="277" name="Google Shape;277;p47"/>
          <p:cNvGrpSpPr/>
          <p:nvPr/>
        </p:nvGrpSpPr>
        <p:grpSpPr>
          <a:xfrm>
            <a:off x="1774354" y="1249850"/>
            <a:ext cx="1021397" cy="906575"/>
            <a:chOff x="1190625" y="238125"/>
            <a:chExt cx="5219200" cy="5219200"/>
          </a:xfrm>
        </p:grpSpPr>
        <p:sp>
          <p:nvSpPr>
            <p:cNvPr id="278" name="Google Shape;278;p47"/>
            <p:cNvSpPr/>
            <p:nvPr/>
          </p:nvSpPr>
          <p:spPr>
            <a:xfrm>
              <a:off x="2812625" y="2607125"/>
              <a:ext cx="458350" cy="459150"/>
            </a:xfrm>
            <a:custGeom>
              <a:avLst/>
              <a:gdLst/>
              <a:ahLst/>
              <a:cxnLst/>
              <a:rect l="l" t="t" r="r" b="b"/>
              <a:pathLst>
                <a:path w="18334" h="18366" extrusionOk="0">
                  <a:moveTo>
                    <a:pt x="9167" y="6133"/>
                  </a:moveTo>
                  <a:cubicBezTo>
                    <a:pt x="10831" y="6133"/>
                    <a:pt x="12201" y="7503"/>
                    <a:pt x="12201" y="9200"/>
                  </a:cubicBezTo>
                  <a:cubicBezTo>
                    <a:pt x="12201" y="10896"/>
                    <a:pt x="10831" y="12266"/>
                    <a:pt x="9167" y="12266"/>
                  </a:cubicBezTo>
                  <a:cubicBezTo>
                    <a:pt x="7471" y="12266"/>
                    <a:pt x="6101" y="10896"/>
                    <a:pt x="6101" y="9200"/>
                  </a:cubicBezTo>
                  <a:cubicBezTo>
                    <a:pt x="6101" y="7503"/>
                    <a:pt x="7471" y="6133"/>
                    <a:pt x="9167" y="6133"/>
                  </a:cubicBezTo>
                  <a:close/>
                  <a:moveTo>
                    <a:pt x="9167" y="1"/>
                  </a:moveTo>
                  <a:cubicBezTo>
                    <a:pt x="4111" y="1"/>
                    <a:pt x="1" y="4111"/>
                    <a:pt x="1" y="9200"/>
                  </a:cubicBezTo>
                  <a:cubicBezTo>
                    <a:pt x="1" y="14256"/>
                    <a:pt x="4111" y="18366"/>
                    <a:pt x="9167" y="18366"/>
                  </a:cubicBezTo>
                  <a:cubicBezTo>
                    <a:pt x="14223" y="18366"/>
                    <a:pt x="18333" y="14256"/>
                    <a:pt x="18333" y="9200"/>
                  </a:cubicBezTo>
                  <a:cubicBezTo>
                    <a:pt x="18333" y="4111"/>
                    <a:pt x="14223" y="1"/>
                    <a:pt x="9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7"/>
            <p:cNvSpPr/>
            <p:nvPr/>
          </p:nvSpPr>
          <p:spPr>
            <a:xfrm>
              <a:off x="1915600" y="2607125"/>
              <a:ext cx="458325" cy="459150"/>
            </a:xfrm>
            <a:custGeom>
              <a:avLst/>
              <a:gdLst/>
              <a:ahLst/>
              <a:cxnLst/>
              <a:rect l="l" t="t" r="r" b="b"/>
              <a:pathLst>
                <a:path w="18333" h="18366" extrusionOk="0">
                  <a:moveTo>
                    <a:pt x="9166" y="6133"/>
                  </a:moveTo>
                  <a:cubicBezTo>
                    <a:pt x="10830" y="6133"/>
                    <a:pt x="12200" y="7503"/>
                    <a:pt x="12200" y="9200"/>
                  </a:cubicBezTo>
                  <a:cubicBezTo>
                    <a:pt x="12200" y="10896"/>
                    <a:pt x="10830" y="12266"/>
                    <a:pt x="9166" y="12266"/>
                  </a:cubicBezTo>
                  <a:cubicBezTo>
                    <a:pt x="7470" y="12266"/>
                    <a:pt x="6133" y="10896"/>
                    <a:pt x="6133" y="9200"/>
                  </a:cubicBezTo>
                  <a:cubicBezTo>
                    <a:pt x="6133" y="7503"/>
                    <a:pt x="7470" y="6133"/>
                    <a:pt x="9166" y="6133"/>
                  </a:cubicBezTo>
                  <a:close/>
                  <a:moveTo>
                    <a:pt x="9166" y="1"/>
                  </a:moveTo>
                  <a:cubicBezTo>
                    <a:pt x="4110" y="1"/>
                    <a:pt x="0" y="4111"/>
                    <a:pt x="0" y="9200"/>
                  </a:cubicBezTo>
                  <a:cubicBezTo>
                    <a:pt x="0" y="14256"/>
                    <a:pt x="4110" y="18366"/>
                    <a:pt x="9166" y="18366"/>
                  </a:cubicBezTo>
                  <a:cubicBezTo>
                    <a:pt x="14222" y="18366"/>
                    <a:pt x="18332" y="14256"/>
                    <a:pt x="18332" y="9200"/>
                  </a:cubicBezTo>
                  <a:cubicBezTo>
                    <a:pt x="18332" y="4111"/>
                    <a:pt x="14222" y="1"/>
                    <a:pt x="9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7"/>
            <p:cNvSpPr/>
            <p:nvPr/>
          </p:nvSpPr>
          <p:spPr>
            <a:xfrm>
              <a:off x="1190625" y="967975"/>
              <a:ext cx="2803700" cy="4489350"/>
            </a:xfrm>
            <a:custGeom>
              <a:avLst/>
              <a:gdLst/>
              <a:ahLst/>
              <a:cxnLst/>
              <a:rect l="l" t="t" r="r" b="b"/>
              <a:pathLst>
                <a:path w="112148" h="179574" extrusionOk="0">
                  <a:moveTo>
                    <a:pt x="72416" y="9819"/>
                  </a:moveTo>
                  <a:cubicBezTo>
                    <a:pt x="76233" y="11646"/>
                    <a:pt x="79756" y="14125"/>
                    <a:pt x="82822" y="17191"/>
                  </a:cubicBezTo>
                  <a:cubicBezTo>
                    <a:pt x="86508" y="20910"/>
                    <a:pt x="89346" y="25249"/>
                    <a:pt x="91238" y="29946"/>
                  </a:cubicBezTo>
                  <a:lnTo>
                    <a:pt x="83376" y="29946"/>
                  </a:lnTo>
                  <a:cubicBezTo>
                    <a:pt x="81713" y="29946"/>
                    <a:pt x="80343" y="31316"/>
                    <a:pt x="80343" y="33012"/>
                  </a:cubicBezTo>
                  <a:lnTo>
                    <a:pt x="80343" y="42276"/>
                  </a:lnTo>
                  <a:lnTo>
                    <a:pt x="72416" y="42276"/>
                  </a:lnTo>
                  <a:lnTo>
                    <a:pt x="72416" y="9819"/>
                  </a:lnTo>
                  <a:close/>
                  <a:moveTo>
                    <a:pt x="12135" y="67981"/>
                  </a:moveTo>
                  <a:lnTo>
                    <a:pt x="12135" y="81518"/>
                  </a:lnTo>
                  <a:cubicBezTo>
                    <a:pt x="8742" y="81126"/>
                    <a:pt x="6100" y="78256"/>
                    <a:pt x="6100" y="74766"/>
                  </a:cubicBezTo>
                  <a:cubicBezTo>
                    <a:pt x="6100" y="71275"/>
                    <a:pt x="8742" y="68372"/>
                    <a:pt x="12135" y="67981"/>
                  </a:cubicBezTo>
                  <a:close/>
                  <a:moveTo>
                    <a:pt x="100013" y="67981"/>
                  </a:moveTo>
                  <a:cubicBezTo>
                    <a:pt x="103405" y="68372"/>
                    <a:pt x="106047" y="71275"/>
                    <a:pt x="106047" y="74766"/>
                  </a:cubicBezTo>
                  <a:cubicBezTo>
                    <a:pt x="106047" y="78256"/>
                    <a:pt x="103405" y="81126"/>
                    <a:pt x="100013" y="81518"/>
                  </a:cubicBezTo>
                  <a:lnTo>
                    <a:pt x="100013" y="67981"/>
                  </a:lnTo>
                  <a:close/>
                  <a:moveTo>
                    <a:pt x="41460" y="106733"/>
                  </a:moveTo>
                  <a:lnTo>
                    <a:pt x="41460" y="122097"/>
                  </a:lnTo>
                  <a:lnTo>
                    <a:pt x="38100" y="122097"/>
                  </a:lnTo>
                  <a:lnTo>
                    <a:pt x="36241" y="117237"/>
                  </a:lnTo>
                  <a:cubicBezTo>
                    <a:pt x="35784" y="116062"/>
                    <a:pt x="34675" y="115279"/>
                    <a:pt x="33403" y="115279"/>
                  </a:cubicBezTo>
                  <a:lnTo>
                    <a:pt x="26357" y="115279"/>
                  </a:lnTo>
                  <a:lnTo>
                    <a:pt x="24139" y="106733"/>
                  </a:lnTo>
                  <a:close/>
                  <a:moveTo>
                    <a:pt x="88008" y="106733"/>
                  </a:moveTo>
                  <a:lnTo>
                    <a:pt x="85823" y="115279"/>
                  </a:lnTo>
                  <a:lnTo>
                    <a:pt x="78777" y="115279"/>
                  </a:lnTo>
                  <a:cubicBezTo>
                    <a:pt x="77505" y="115279"/>
                    <a:pt x="76363" y="116062"/>
                    <a:pt x="75906" y="117237"/>
                  </a:cubicBezTo>
                  <a:lnTo>
                    <a:pt x="74047" y="122097"/>
                  </a:lnTo>
                  <a:lnTo>
                    <a:pt x="70687" y="122097"/>
                  </a:lnTo>
                  <a:lnTo>
                    <a:pt x="70687" y="106733"/>
                  </a:lnTo>
                  <a:close/>
                  <a:moveTo>
                    <a:pt x="56074" y="6133"/>
                  </a:moveTo>
                  <a:cubicBezTo>
                    <a:pt x="59596" y="6133"/>
                    <a:pt x="63022" y="6590"/>
                    <a:pt x="66316" y="7503"/>
                  </a:cubicBezTo>
                  <a:lnTo>
                    <a:pt x="66316" y="45342"/>
                  </a:lnTo>
                  <a:cubicBezTo>
                    <a:pt x="66316" y="47006"/>
                    <a:pt x="67686" y="48376"/>
                    <a:pt x="69350" y="48376"/>
                  </a:cubicBezTo>
                  <a:lnTo>
                    <a:pt x="83376" y="48376"/>
                  </a:lnTo>
                  <a:cubicBezTo>
                    <a:pt x="85073" y="48376"/>
                    <a:pt x="86443" y="47006"/>
                    <a:pt x="86443" y="45342"/>
                  </a:cubicBezTo>
                  <a:lnTo>
                    <a:pt x="86443" y="36078"/>
                  </a:lnTo>
                  <a:lnTo>
                    <a:pt x="93097" y="36078"/>
                  </a:lnTo>
                  <a:cubicBezTo>
                    <a:pt x="93619" y="38655"/>
                    <a:pt x="93913" y="41298"/>
                    <a:pt x="93913" y="43972"/>
                  </a:cubicBezTo>
                  <a:lnTo>
                    <a:pt x="93913" y="83997"/>
                  </a:lnTo>
                  <a:lnTo>
                    <a:pt x="89607" y="100600"/>
                  </a:lnTo>
                  <a:lnTo>
                    <a:pt x="67621" y="100600"/>
                  </a:lnTo>
                  <a:cubicBezTo>
                    <a:pt x="65925" y="100600"/>
                    <a:pt x="64555" y="101970"/>
                    <a:pt x="64555" y="103667"/>
                  </a:cubicBezTo>
                  <a:lnTo>
                    <a:pt x="64555" y="125163"/>
                  </a:lnTo>
                  <a:cubicBezTo>
                    <a:pt x="64555" y="126859"/>
                    <a:pt x="65925" y="128229"/>
                    <a:pt x="67621" y="128229"/>
                  </a:cubicBezTo>
                  <a:lnTo>
                    <a:pt x="71731" y="128229"/>
                  </a:lnTo>
                  <a:lnTo>
                    <a:pt x="69937" y="132927"/>
                  </a:lnTo>
                  <a:cubicBezTo>
                    <a:pt x="65957" y="135928"/>
                    <a:pt x="61097" y="137559"/>
                    <a:pt x="56106" y="137559"/>
                  </a:cubicBezTo>
                  <a:lnTo>
                    <a:pt x="56041" y="137559"/>
                  </a:lnTo>
                  <a:cubicBezTo>
                    <a:pt x="51050" y="137559"/>
                    <a:pt x="46190" y="135928"/>
                    <a:pt x="42210" y="132927"/>
                  </a:cubicBezTo>
                  <a:lnTo>
                    <a:pt x="40449" y="128229"/>
                  </a:lnTo>
                  <a:lnTo>
                    <a:pt x="44526" y="128229"/>
                  </a:lnTo>
                  <a:cubicBezTo>
                    <a:pt x="46222" y="128229"/>
                    <a:pt x="47592" y="126859"/>
                    <a:pt x="47592" y="125163"/>
                  </a:cubicBezTo>
                  <a:lnTo>
                    <a:pt x="47592" y="103667"/>
                  </a:lnTo>
                  <a:cubicBezTo>
                    <a:pt x="47592" y="101970"/>
                    <a:pt x="46222" y="100600"/>
                    <a:pt x="44526" y="100600"/>
                  </a:cubicBezTo>
                  <a:lnTo>
                    <a:pt x="22540" y="100600"/>
                  </a:lnTo>
                  <a:lnTo>
                    <a:pt x="18235" y="83997"/>
                  </a:lnTo>
                  <a:lnTo>
                    <a:pt x="18235" y="43972"/>
                  </a:lnTo>
                  <a:cubicBezTo>
                    <a:pt x="18235" y="41298"/>
                    <a:pt x="18528" y="38655"/>
                    <a:pt x="19083" y="36078"/>
                  </a:cubicBezTo>
                  <a:lnTo>
                    <a:pt x="25704" y="36078"/>
                  </a:lnTo>
                  <a:lnTo>
                    <a:pt x="25704" y="45342"/>
                  </a:lnTo>
                  <a:cubicBezTo>
                    <a:pt x="25704" y="47006"/>
                    <a:pt x="27074" y="48376"/>
                    <a:pt x="28771" y="48376"/>
                  </a:cubicBezTo>
                  <a:lnTo>
                    <a:pt x="42797" y="48376"/>
                  </a:lnTo>
                  <a:cubicBezTo>
                    <a:pt x="44493" y="48376"/>
                    <a:pt x="45864" y="47006"/>
                    <a:pt x="45864" y="45342"/>
                  </a:cubicBezTo>
                  <a:lnTo>
                    <a:pt x="45864" y="34317"/>
                  </a:lnTo>
                  <a:cubicBezTo>
                    <a:pt x="45864" y="32621"/>
                    <a:pt x="44493" y="31251"/>
                    <a:pt x="42797" y="31251"/>
                  </a:cubicBezTo>
                  <a:cubicBezTo>
                    <a:pt x="41101" y="31251"/>
                    <a:pt x="39731" y="32621"/>
                    <a:pt x="39731" y="34317"/>
                  </a:cubicBezTo>
                  <a:lnTo>
                    <a:pt x="39731" y="42276"/>
                  </a:lnTo>
                  <a:lnTo>
                    <a:pt x="31837" y="42276"/>
                  </a:lnTo>
                  <a:lnTo>
                    <a:pt x="31837" y="33012"/>
                  </a:lnTo>
                  <a:cubicBezTo>
                    <a:pt x="31837" y="31316"/>
                    <a:pt x="30467" y="29946"/>
                    <a:pt x="28771" y="29946"/>
                  </a:cubicBezTo>
                  <a:lnTo>
                    <a:pt x="20909" y="29946"/>
                  </a:lnTo>
                  <a:cubicBezTo>
                    <a:pt x="22801" y="25249"/>
                    <a:pt x="25639" y="20910"/>
                    <a:pt x="29325" y="17191"/>
                  </a:cubicBezTo>
                  <a:cubicBezTo>
                    <a:pt x="32424" y="14125"/>
                    <a:pt x="35914" y="11646"/>
                    <a:pt x="39731" y="9819"/>
                  </a:cubicBezTo>
                  <a:lnTo>
                    <a:pt x="39731" y="20095"/>
                  </a:lnTo>
                  <a:cubicBezTo>
                    <a:pt x="39731" y="21791"/>
                    <a:pt x="41101" y="23161"/>
                    <a:pt x="42797" y="23161"/>
                  </a:cubicBezTo>
                  <a:cubicBezTo>
                    <a:pt x="44493" y="23161"/>
                    <a:pt x="45864" y="21791"/>
                    <a:pt x="45864" y="20095"/>
                  </a:cubicBezTo>
                  <a:lnTo>
                    <a:pt x="45864" y="7503"/>
                  </a:lnTo>
                  <a:cubicBezTo>
                    <a:pt x="49126" y="6590"/>
                    <a:pt x="52551" y="6133"/>
                    <a:pt x="56074" y="6133"/>
                  </a:cubicBezTo>
                  <a:close/>
                  <a:moveTo>
                    <a:pt x="63968" y="167341"/>
                  </a:moveTo>
                  <a:cubicBezTo>
                    <a:pt x="65664" y="167341"/>
                    <a:pt x="67034" y="168711"/>
                    <a:pt x="67034" y="170407"/>
                  </a:cubicBezTo>
                  <a:cubicBezTo>
                    <a:pt x="67034" y="172103"/>
                    <a:pt x="65664" y="173473"/>
                    <a:pt x="63968" y="173473"/>
                  </a:cubicBezTo>
                  <a:cubicBezTo>
                    <a:pt x="62304" y="173473"/>
                    <a:pt x="60901" y="172103"/>
                    <a:pt x="60901" y="170407"/>
                  </a:cubicBezTo>
                  <a:cubicBezTo>
                    <a:pt x="60901" y="168711"/>
                    <a:pt x="62304" y="167341"/>
                    <a:pt x="63968" y="167341"/>
                  </a:cubicBezTo>
                  <a:close/>
                  <a:moveTo>
                    <a:pt x="56074" y="1"/>
                  </a:moveTo>
                  <a:cubicBezTo>
                    <a:pt x="44330" y="1"/>
                    <a:pt x="33305" y="4568"/>
                    <a:pt x="25019" y="12886"/>
                  </a:cubicBezTo>
                  <a:cubicBezTo>
                    <a:pt x="16701" y="21171"/>
                    <a:pt x="12135" y="32229"/>
                    <a:pt x="12135" y="43972"/>
                  </a:cubicBezTo>
                  <a:lnTo>
                    <a:pt x="12135" y="61848"/>
                  </a:lnTo>
                  <a:cubicBezTo>
                    <a:pt x="5382" y="62272"/>
                    <a:pt x="0" y="67883"/>
                    <a:pt x="0" y="74766"/>
                  </a:cubicBezTo>
                  <a:cubicBezTo>
                    <a:pt x="0" y="81877"/>
                    <a:pt x="5774" y="87683"/>
                    <a:pt x="12885" y="87683"/>
                  </a:cubicBezTo>
                  <a:lnTo>
                    <a:pt x="21007" y="119096"/>
                  </a:lnTo>
                  <a:cubicBezTo>
                    <a:pt x="21366" y="120433"/>
                    <a:pt x="22573" y="121379"/>
                    <a:pt x="23976" y="121379"/>
                  </a:cubicBezTo>
                  <a:lnTo>
                    <a:pt x="31282" y="121379"/>
                  </a:lnTo>
                  <a:lnTo>
                    <a:pt x="36795" y="135895"/>
                  </a:lnTo>
                  <a:cubicBezTo>
                    <a:pt x="36991" y="136417"/>
                    <a:pt x="37317" y="136841"/>
                    <a:pt x="37741" y="137167"/>
                  </a:cubicBezTo>
                  <a:cubicBezTo>
                    <a:pt x="40579" y="139483"/>
                    <a:pt x="43808" y="141212"/>
                    <a:pt x="47234" y="142321"/>
                  </a:cubicBezTo>
                  <a:lnTo>
                    <a:pt x="47234" y="154130"/>
                  </a:lnTo>
                  <a:cubicBezTo>
                    <a:pt x="47234" y="154847"/>
                    <a:pt x="47495" y="155532"/>
                    <a:pt x="47951" y="156087"/>
                  </a:cubicBezTo>
                  <a:lnTo>
                    <a:pt x="56074" y="165742"/>
                  </a:lnTo>
                  <a:cubicBezTo>
                    <a:pt x="55258" y="167112"/>
                    <a:pt x="54801" y="168711"/>
                    <a:pt x="54801" y="170407"/>
                  </a:cubicBezTo>
                  <a:cubicBezTo>
                    <a:pt x="54801" y="175463"/>
                    <a:pt x="58911" y="179573"/>
                    <a:pt x="63968" y="179573"/>
                  </a:cubicBezTo>
                  <a:cubicBezTo>
                    <a:pt x="69056" y="179573"/>
                    <a:pt x="73166" y="175463"/>
                    <a:pt x="73166" y="170407"/>
                  </a:cubicBezTo>
                  <a:cubicBezTo>
                    <a:pt x="73166" y="165351"/>
                    <a:pt x="69056" y="161241"/>
                    <a:pt x="63968" y="161241"/>
                  </a:cubicBezTo>
                  <a:cubicBezTo>
                    <a:pt x="62858" y="161241"/>
                    <a:pt x="61749" y="161436"/>
                    <a:pt x="60771" y="161828"/>
                  </a:cubicBezTo>
                  <a:lnTo>
                    <a:pt x="53366" y="152988"/>
                  </a:lnTo>
                  <a:lnTo>
                    <a:pt x="53366" y="143561"/>
                  </a:lnTo>
                  <a:cubicBezTo>
                    <a:pt x="54247" y="143659"/>
                    <a:pt x="55160" y="143691"/>
                    <a:pt x="56041" y="143691"/>
                  </a:cubicBezTo>
                  <a:lnTo>
                    <a:pt x="56106" y="143691"/>
                  </a:lnTo>
                  <a:cubicBezTo>
                    <a:pt x="62761" y="143691"/>
                    <a:pt x="69252" y="141375"/>
                    <a:pt x="74406" y="137167"/>
                  </a:cubicBezTo>
                  <a:cubicBezTo>
                    <a:pt x="74830" y="136841"/>
                    <a:pt x="75156" y="136417"/>
                    <a:pt x="75352" y="135895"/>
                  </a:cubicBezTo>
                  <a:lnTo>
                    <a:pt x="80865" y="121379"/>
                  </a:lnTo>
                  <a:lnTo>
                    <a:pt x="88171" y="121379"/>
                  </a:lnTo>
                  <a:cubicBezTo>
                    <a:pt x="89574" y="121379"/>
                    <a:pt x="90781" y="120433"/>
                    <a:pt x="91140" y="119096"/>
                  </a:cubicBezTo>
                  <a:lnTo>
                    <a:pt x="99262" y="87683"/>
                  </a:lnTo>
                  <a:cubicBezTo>
                    <a:pt x="106373" y="87683"/>
                    <a:pt x="112147" y="81877"/>
                    <a:pt x="112147" y="74766"/>
                  </a:cubicBezTo>
                  <a:cubicBezTo>
                    <a:pt x="112147" y="67883"/>
                    <a:pt x="106765" y="62272"/>
                    <a:pt x="100013" y="61848"/>
                  </a:cubicBezTo>
                  <a:lnTo>
                    <a:pt x="100013" y="43972"/>
                  </a:lnTo>
                  <a:cubicBezTo>
                    <a:pt x="100013" y="32229"/>
                    <a:pt x="95446" y="21171"/>
                    <a:pt x="87160" y="12886"/>
                  </a:cubicBezTo>
                  <a:cubicBezTo>
                    <a:pt x="78842" y="4568"/>
                    <a:pt x="67817" y="1"/>
                    <a:pt x="56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7"/>
            <p:cNvSpPr/>
            <p:nvPr/>
          </p:nvSpPr>
          <p:spPr>
            <a:xfrm>
              <a:off x="2629150" y="238125"/>
              <a:ext cx="3002675" cy="580650"/>
            </a:xfrm>
            <a:custGeom>
              <a:avLst/>
              <a:gdLst/>
              <a:ahLst/>
              <a:cxnLst/>
              <a:rect l="l" t="t" r="r" b="b"/>
              <a:pathLst>
                <a:path w="120107" h="23226" extrusionOk="0">
                  <a:moveTo>
                    <a:pt x="10504" y="0"/>
                  </a:moveTo>
                  <a:cubicBezTo>
                    <a:pt x="4698" y="0"/>
                    <a:pt x="0" y="4730"/>
                    <a:pt x="0" y="10536"/>
                  </a:cubicBezTo>
                  <a:lnTo>
                    <a:pt x="0" y="20159"/>
                  </a:lnTo>
                  <a:cubicBezTo>
                    <a:pt x="0" y="21855"/>
                    <a:pt x="1370" y="23225"/>
                    <a:pt x="3034" y="23225"/>
                  </a:cubicBezTo>
                  <a:cubicBezTo>
                    <a:pt x="4730" y="23225"/>
                    <a:pt x="6100" y="21855"/>
                    <a:pt x="6100" y="20159"/>
                  </a:cubicBezTo>
                  <a:lnTo>
                    <a:pt x="6100" y="10536"/>
                  </a:lnTo>
                  <a:cubicBezTo>
                    <a:pt x="6100" y="8090"/>
                    <a:pt x="8090" y="6133"/>
                    <a:pt x="10504" y="6133"/>
                  </a:cubicBezTo>
                  <a:lnTo>
                    <a:pt x="117041" y="6133"/>
                  </a:lnTo>
                  <a:cubicBezTo>
                    <a:pt x="118737" y="6133"/>
                    <a:pt x="120107" y="4763"/>
                    <a:pt x="120107" y="3066"/>
                  </a:cubicBezTo>
                  <a:cubicBezTo>
                    <a:pt x="120107" y="1370"/>
                    <a:pt x="118737" y="0"/>
                    <a:pt x="117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7"/>
            <p:cNvSpPr/>
            <p:nvPr/>
          </p:nvSpPr>
          <p:spPr>
            <a:xfrm>
              <a:off x="3770025" y="238125"/>
              <a:ext cx="2639800" cy="5219200"/>
            </a:xfrm>
            <a:custGeom>
              <a:avLst/>
              <a:gdLst/>
              <a:ahLst/>
              <a:cxnLst/>
              <a:rect l="l" t="t" r="r" b="b"/>
              <a:pathLst>
                <a:path w="105592" h="208768" extrusionOk="0">
                  <a:moveTo>
                    <a:pt x="42994" y="196535"/>
                  </a:moveTo>
                  <a:cubicBezTo>
                    <a:pt x="44690" y="196535"/>
                    <a:pt x="46060" y="197905"/>
                    <a:pt x="46060" y="199601"/>
                  </a:cubicBezTo>
                  <a:cubicBezTo>
                    <a:pt x="46060" y="201297"/>
                    <a:pt x="44690" y="202667"/>
                    <a:pt x="42994" y="202667"/>
                  </a:cubicBezTo>
                  <a:cubicBezTo>
                    <a:pt x="41330" y="202667"/>
                    <a:pt x="39927" y="201297"/>
                    <a:pt x="39927" y="199601"/>
                  </a:cubicBezTo>
                  <a:cubicBezTo>
                    <a:pt x="39927" y="197905"/>
                    <a:pt x="41330" y="196535"/>
                    <a:pt x="42994" y="196535"/>
                  </a:cubicBezTo>
                  <a:close/>
                  <a:moveTo>
                    <a:pt x="85660" y="0"/>
                  </a:moveTo>
                  <a:cubicBezTo>
                    <a:pt x="83964" y="0"/>
                    <a:pt x="82594" y="1370"/>
                    <a:pt x="82594" y="3066"/>
                  </a:cubicBezTo>
                  <a:cubicBezTo>
                    <a:pt x="82594" y="4763"/>
                    <a:pt x="83964" y="6133"/>
                    <a:pt x="85660" y="6133"/>
                  </a:cubicBezTo>
                  <a:lnTo>
                    <a:pt x="95055" y="6133"/>
                  </a:lnTo>
                  <a:cubicBezTo>
                    <a:pt x="97501" y="6133"/>
                    <a:pt x="99491" y="8090"/>
                    <a:pt x="99491" y="10536"/>
                  </a:cubicBezTo>
                  <a:lnTo>
                    <a:pt x="99491" y="118541"/>
                  </a:lnTo>
                  <a:cubicBezTo>
                    <a:pt x="99491" y="120987"/>
                    <a:pt x="97501" y="122977"/>
                    <a:pt x="95055" y="122977"/>
                  </a:cubicBezTo>
                  <a:lnTo>
                    <a:pt x="42048" y="122977"/>
                  </a:lnTo>
                  <a:cubicBezTo>
                    <a:pt x="41102" y="122977"/>
                    <a:pt x="40221" y="123401"/>
                    <a:pt x="39666" y="124119"/>
                  </a:cubicBezTo>
                  <a:lnTo>
                    <a:pt x="25901" y="141374"/>
                  </a:lnTo>
                  <a:lnTo>
                    <a:pt x="12135" y="124119"/>
                  </a:lnTo>
                  <a:cubicBezTo>
                    <a:pt x="11581" y="123401"/>
                    <a:pt x="10700" y="122977"/>
                    <a:pt x="9754" y="122977"/>
                  </a:cubicBezTo>
                  <a:lnTo>
                    <a:pt x="3067" y="122977"/>
                  </a:lnTo>
                  <a:cubicBezTo>
                    <a:pt x="1371" y="122977"/>
                    <a:pt x="1" y="124314"/>
                    <a:pt x="1" y="126011"/>
                  </a:cubicBezTo>
                  <a:cubicBezTo>
                    <a:pt x="1" y="127707"/>
                    <a:pt x="1371" y="129077"/>
                    <a:pt x="3067" y="129077"/>
                  </a:cubicBezTo>
                  <a:lnTo>
                    <a:pt x="8286" y="129077"/>
                  </a:lnTo>
                  <a:lnTo>
                    <a:pt x="23520" y="148192"/>
                  </a:lnTo>
                  <a:cubicBezTo>
                    <a:pt x="24074" y="148910"/>
                    <a:pt x="24955" y="149334"/>
                    <a:pt x="25901" y="149334"/>
                  </a:cubicBezTo>
                  <a:cubicBezTo>
                    <a:pt x="26847" y="149334"/>
                    <a:pt x="27728" y="148910"/>
                    <a:pt x="28282" y="148192"/>
                  </a:cubicBezTo>
                  <a:lnTo>
                    <a:pt x="43516" y="129077"/>
                  </a:lnTo>
                  <a:lnTo>
                    <a:pt x="53628" y="129077"/>
                  </a:lnTo>
                  <a:lnTo>
                    <a:pt x="53628" y="182182"/>
                  </a:lnTo>
                  <a:lnTo>
                    <a:pt x="46223" y="191022"/>
                  </a:lnTo>
                  <a:cubicBezTo>
                    <a:pt x="45212" y="190630"/>
                    <a:pt x="44135" y="190435"/>
                    <a:pt x="42994" y="190435"/>
                  </a:cubicBezTo>
                  <a:cubicBezTo>
                    <a:pt x="37938" y="190435"/>
                    <a:pt x="33827" y="194545"/>
                    <a:pt x="33827" y="199601"/>
                  </a:cubicBezTo>
                  <a:cubicBezTo>
                    <a:pt x="33827" y="204657"/>
                    <a:pt x="37938" y="208767"/>
                    <a:pt x="42994" y="208767"/>
                  </a:cubicBezTo>
                  <a:cubicBezTo>
                    <a:pt x="48082" y="208767"/>
                    <a:pt x="52192" y="204657"/>
                    <a:pt x="52192" y="199601"/>
                  </a:cubicBezTo>
                  <a:cubicBezTo>
                    <a:pt x="52192" y="197905"/>
                    <a:pt x="51736" y="196306"/>
                    <a:pt x="50920" y="194936"/>
                  </a:cubicBezTo>
                  <a:lnTo>
                    <a:pt x="59043" y="185281"/>
                  </a:lnTo>
                  <a:cubicBezTo>
                    <a:pt x="59499" y="184726"/>
                    <a:pt x="59760" y="184041"/>
                    <a:pt x="59760" y="183324"/>
                  </a:cubicBezTo>
                  <a:lnTo>
                    <a:pt x="59760" y="129077"/>
                  </a:lnTo>
                  <a:lnTo>
                    <a:pt x="95055" y="129077"/>
                  </a:lnTo>
                  <a:cubicBezTo>
                    <a:pt x="100861" y="129077"/>
                    <a:pt x="105591" y="124347"/>
                    <a:pt x="105591" y="118541"/>
                  </a:cubicBezTo>
                  <a:lnTo>
                    <a:pt x="105591" y="10536"/>
                  </a:lnTo>
                  <a:cubicBezTo>
                    <a:pt x="105591" y="4730"/>
                    <a:pt x="100861" y="0"/>
                    <a:pt x="95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7"/>
            <p:cNvSpPr/>
            <p:nvPr/>
          </p:nvSpPr>
          <p:spPr>
            <a:xfrm>
              <a:off x="5850350" y="599375"/>
              <a:ext cx="153350" cy="714400"/>
            </a:xfrm>
            <a:custGeom>
              <a:avLst/>
              <a:gdLst/>
              <a:ahLst/>
              <a:cxnLst/>
              <a:rect l="l" t="t" r="r" b="b"/>
              <a:pathLst>
                <a:path w="6134" h="28576" extrusionOk="0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lnTo>
                    <a:pt x="1" y="25509"/>
                  </a:lnTo>
                  <a:cubicBezTo>
                    <a:pt x="1" y="27206"/>
                    <a:pt x="1371" y="28576"/>
                    <a:pt x="3067" y="28576"/>
                  </a:cubicBezTo>
                  <a:cubicBezTo>
                    <a:pt x="4763" y="28576"/>
                    <a:pt x="6133" y="27206"/>
                    <a:pt x="6133" y="25509"/>
                  </a:cubicBezTo>
                  <a:lnTo>
                    <a:pt x="6133" y="3067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7"/>
            <p:cNvSpPr/>
            <p:nvPr/>
          </p:nvSpPr>
          <p:spPr>
            <a:xfrm>
              <a:off x="5238750" y="599375"/>
              <a:ext cx="459125" cy="714400"/>
            </a:xfrm>
            <a:custGeom>
              <a:avLst/>
              <a:gdLst/>
              <a:ahLst/>
              <a:cxnLst/>
              <a:rect l="l" t="t" r="r" b="b"/>
              <a:pathLst>
                <a:path w="18365" h="28576" extrusionOk="0">
                  <a:moveTo>
                    <a:pt x="12232" y="6133"/>
                  </a:moveTo>
                  <a:lnTo>
                    <a:pt x="12232" y="22476"/>
                  </a:lnTo>
                  <a:lnTo>
                    <a:pt x="6133" y="22476"/>
                  </a:lnTo>
                  <a:lnTo>
                    <a:pt x="6133" y="6133"/>
                  </a:lnTo>
                  <a:close/>
                  <a:moveTo>
                    <a:pt x="3066" y="1"/>
                  </a:moveTo>
                  <a:cubicBezTo>
                    <a:pt x="1370" y="1"/>
                    <a:pt x="0" y="1371"/>
                    <a:pt x="0" y="3067"/>
                  </a:cubicBezTo>
                  <a:lnTo>
                    <a:pt x="0" y="25509"/>
                  </a:lnTo>
                  <a:cubicBezTo>
                    <a:pt x="0" y="27206"/>
                    <a:pt x="1370" y="28576"/>
                    <a:pt x="3066" y="28576"/>
                  </a:cubicBezTo>
                  <a:lnTo>
                    <a:pt x="15299" y="28576"/>
                  </a:lnTo>
                  <a:cubicBezTo>
                    <a:pt x="16995" y="28576"/>
                    <a:pt x="18365" y="27206"/>
                    <a:pt x="18365" y="25509"/>
                  </a:cubicBezTo>
                  <a:lnTo>
                    <a:pt x="18365" y="3067"/>
                  </a:lnTo>
                  <a:cubicBezTo>
                    <a:pt x="18365" y="1371"/>
                    <a:pt x="16995" y="1"/>
                    <a:pt x="15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7"/>
            <p:cNvSpPr/>
            <p:nvPr/>
          </p:nvSpPr>
          <p:spPr>
            <a:xfrm>
              <a:off x="4932925" y="599375"/>
              <a:ext cx="153350" cy="714400"/>
            </a:xfrm>
            <a:custGeom>
              <a:avLst/>
              <a:gdLst/>
              <a:ahLst/>
              <a:cxnLst/>
              <a:rect l="l" t="t" r="r" b="b"/>
              <a:pathLst>
                <a:path w="6134" h="28576" extrusionOk="0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lnTo>
                    <a:pt x="1" y="25509"/>
                  </a:lnTo>
                  <a:cubicBezTo>
                    <a:pt x="1" y="27206"/>
                    <a:pt x="1371" y="28576"/>
                    <a:pt x="3067" y="28576"/>
                  </a:cubicBezTo>
                  <a:cubicBezTo>
                    <a:pt x="4763" y="28576"/>
                    <a:pt x="6133" y="27206"/>
                    <a:pt x="6133" y="25509"/>
                  </a:cubicBezTo>
                  <a:lnTo>
                    <a:pt x="6133" y="3067"/>
                  </a:lnTo>
                  <a:cubicBezTo>
                    <a:pt x="6133" y="1371"/>
                    <a:pt x="4763" y="1"/>
                    <a:pt x="3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7"/>
            <p:cNvSpPr/>
            <p:nvPr/>
          </p:nvSpPr>
          <p:spPr>
            <a:xfrm>
              <a:off x="4321300" y="599375"/>
              <a:ext cx="459150" cy="714400"/>
            </a:xfrm>
            <a:custGeom>
              <a:avLst/>
              <a:gdLst/>
              <a:ahLst/>
              <a:cxnLst/>
              <a:rect l="l" t="t" r="r" b="b"/>
              <a:pathLst>
                <a:path w="18366" h="28576" extrusionOk="0">
                  <a:moveTo>
                    <a:pt x="12233" y="6133"/>
                  </a:moveTo>
                  <a:lnTo>
                    <a:pt x="12233" y="22476"/>
                  </a:lnTo>
                  <a:lnTo>
                    <a:pt x="6133" y="22476"/>
                  </a:lnTo>
                  <a:lnTo>
                    <a:pt x="6133" y="6133"/>
                  </a:lnTo>
                  <a:close/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lnTo>
                    <a:pt x="1" y="25509"/>
                  </a:lnTo>
                  <a:cubicBezTo>
                    <a:pt x="1" y="27206"/>
                    <a:pt x="1371" y="28576"/>
                    <a:pt x="3067" y="28576"/>
                  </a:cubicBezTo>
                  <a:lnTo>
                    <a:pt x="15299" y="28576"/>
                  </a:lnTo>
                  <a:cubicBezTo>
                    <a:pt x="16996" y="28576"/>
                    <a:pt x="18366" y="27206"/>
                    <a:pt x="18366" y="25509"/>
                  </a:cubicBezTo>
                  <a:lnTo>
                    <a:pt x="18366" y="3067"/>
                  </a:lnTo>
                  <a:cubicBezTo>
                    <a:pt x="18366" y="1371"/>
                    <a:pt x="16996" y="1"/>
                    <a:pt x="15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7"/>
            <p:cNvSpPr/>
            <p:nvPr/>
          </p:nvSpPr>
          <p:spPr>
            <a:xfrm>
              <a:off x="5544550" y="1467075"/>
              <a:ext cx="459150" cy="714400"/>
            </a:xfrm>
            <a:custGeom>
              <a:avLst/>
              <a:gdLst/>
              <a:ahLst/>
              <a:cxnLst/>
              <a:rect l="l" t="t" r="r" b="b"/>
              <a:pathLst>
                <a:path w="18366" h="28576" extrusionOk="0">
                  <a:moveTo>
                    <a:pt x="12233" y="6100"/>
                  </a:moveTo>
                  <a:lnTo>
                    <a:pt x="12233" y="22443"/>
                  </a:lnTo>
                  <a:lnTo>
                    <a:pt x="6133" y="22443"/>
                  </a:lnTo>
                  <a:lnTo>
                    <a:pt x="6133" y="6100"/>
                  </a:lnTo>
                  <a:close/>
                  <a:moveTo>
                    <a:pt x="3067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25509"/>
                  </a:lnTo>
                  <a:cubicBezTo>
                    <a:pt x="0" y="27205"/>
                    <a:pt x="1370" y="28575"/>
                    <a:pt x="3067" y="28575"/>
                  </a:cubicBezTo>
                  <a:lnTo>
                    <a:pt x="15299" y="28575"/>
                  </a:lnTo>
                  <a:cubicBezTo>
                    <a:pt x="16995" y="28575"/>
                    <a:pt x="18365" y="27205"/>
                    <a:pt x="18365" y="25509"/>
                  </a:cubicBezTo>
                  <a:lnTo>
                    <a:pt x="18365" y="3066"/>
                  </a:lnTo>
                  <a:cubicBezTo>
                    <a:pt x="18365" y="1370"/>
                    <a:pt x="16995" y="0"/>
                    <a:pt x="15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7"/>
            <p:cNvSpPr/>
            <p:nvPr/>
          </p:nvSpPr>
          <p:spPr>
            <a:xfrm>
              <a:off x="5238750" y="1467075"/>
              <a:ext cx="153325" cy="714400"/>
            </a:xfrm>
            <a:custGeom>
              <a:avLst/>
              <a:gdLst/>
              <a:ahLst/>
              <a:cxnLst/>
              <a:rect l="l" t="t" r="r" b="b"/>
              <a:pathLst>
                <a:path w="6133" h="28576" extrusionOk="0">
                  <a:moveTo>
                    <a:pt x="3066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25509"/>
                  </a:lnTo>
                  <a:cubicBezTo>
                    <a:pt x="0" y="27205"/>
                    <a:pt x="1370" y="28575"/>
                    <a:pt x="3066" y="28575"/>
                  </a:cubicBezTo>
                  <a:cubicBezTo>
                    <a:pt x="4763" y="28575"/>
                    <a:pt x="6133" y="27205"/>
                    <a:pt x="6133" y="25509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7"/>
            <p:cNvSpPr/>
            <p:nvPr/>
          </p:nvSpPr>
          <p:spPr>
            <a:xfrm>
              <a:off x="4322125" y="1467075"/>
              <a:ext cx="152525" cy="714400"/>
            </a:xfrm>
            <a:custGeom>
              <a:avLst/>
              <a:gdLst/>
              <a:ahLst/>
              <a:cxnLst/>
              <a:rect l="l" t="t" r="r" b="b"/>
              <a:pathLst>
                <a:path w="6101" h="28576" extrusionOk="0">
                  <a:moveTo>
                    <a:pt x="3034" y="0"/>
                  </a:moveTo>
                  <a:cubicBezTo>
                    <a:pt x="1338" y="0"/>
                    <a:pt x="0" y="1370"/>
                    <a:pt x="0" y="3066"/>
                  </a:cubicBezTo>
                  <a:lnTo>
                    <a:pt x="0" y="25509"/>
                  </a:lnTo>
                  <a:cubicBezTo>
                    <a:pt x="0" y="27205"/>
                    <a:pt x="1338" y="28575"/>
                    <a:pt x="3034" y="28575"/>
                  </a:cubicBezTo>
                  <a:cubicBezTo>
                    <a:pt x="4730" y="28575"/>
                    <a:pt x="6100" y="27205"/>
                    <a:pt x="6100" y="25509"/>
                  </a:cubicBezTo>
                  <a:lnTo>
                    <a:pt x="6100" y="3066"/>
                  </a:lnTo>
                  <a:cubicBezTo>
                    <a:pt x="6100" y="1370"/>
                    <a:pt x="4730" y="0"/>
                    <a:pt x="3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7"/>
            <p:cNvSpPr/>
            <p:nvPr/>
          </p:nvSpPr>
          <p:spPr>
            <a:xfrm>
              <a:off x="4016300" y="1467075"/>
              <a:ext cx="152525" cy="714400"/>
            </a:xfrm>
            <a:custGeom>
              <a:avLst/>
              <a:gdLst/>
              <a:ahLst/>
              <a:cxnLst/>
              <a:rect l="l" t="t" r="r" b="b"/>
              <a:pathLst>
                <a:path w="6101" h="28576" extrusionOk="0">
                  <a:moveTo>
                    <a:pt x="3034" y="0"/>
                  </a:moveTo>
                  <a:cubicBezTo>
                    <a:pt x="1371" y="0"/>
                    <a:pt x="1" y="1370"/>
                    <a:pt x="1" y="3066"/>
                  </a:cubicBezTo>
                  <a:lnTo>
                    <a:pt x="1" y="25509"/>
                  </a:lnTo>
                  <a:cubicBezTo>
                    <a:pt x="1" y="27205"/>
                    <a:pt x="1371" y="28575"/>
                    <a:pt x="3034" y="28575"/>
                  </a:cubicBezTo>
                  <a:cubicBezTo>
                    <a:pt x="4731" y="28575"/>
                    <a:pt x="6101" y="27205"/>
                    <a:pt x="6101" y="25509"/>
                  </a:cubicBezTo>
                  <a:lnTo>
                    <a:pt x="6101" y="3066"/>
                  </a:lnTo>
                  <a:cubicBezTo>
                    <a:pt x="6101" y="1370"/>
                    <a:pt x="4731" y="0"/>
                    <a:pt x="3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7"/>
            <p:cNvSpPr/>
            <p:nvPr/>
          </p:nvSpPr>
          <p:spPr>
            <a:xfrm>
              <a:off x="4627125" y="1467075"/>
              <a:ext cx="459150" cy="714400"/>
            </a:xfrm>
            <a:custGeom>
              <a:avLst/>
              <a:gdLst/>
              <a:ahLst/>
              <a:cxnLst/>
              <a:rect l="l" t="t" r="r" b="b"/>
              <a:pathLst>
                <a:path w="18366" h="28576" extrusionOk="0">
                  <a:moveTo>
                    <a:pt x="12233" y="6100"/>
                  </a:moveTo>
                  <a:lnTo>
                    <a:pt x="12233" y="22443"/>
                  </a:lnTo>
                  <a:lnTo>
                    <a:pt x="6133" y="22443"/>
                  </a:lnTo>
                  <a:lnTo>
                    <a:pt x="6133" y="6100"/>
                  </a:lnTo>
                  <a:close/>
                  <a:moveTo>
                    <a:pt x="3066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25509"/>
                  </a:lnTo>
                  <a:cubicBezTo>
                    <a:pt x="0" y="27205"/>
                    <a:pt x="1370" y="28575"/>
                    <a:pt x="3066" y="28575"/>
                  </a:cubicBezTo>
                  <a:lnTo>
                    <a:pt x="15299" y="28575"/>
                  </a:lnTo>
                  <a:cubicBezTo>
                    <a:pt x="16995" y="28575"/>
                    <a:pt x="18365" y="27205"/>
                    <a:pt x="18365" y="25509"/>
                  </a:cubicBezTo>
                  <a:lnTo>
                    <a:pt x="18365" y="3066"/>
                  </a:lnTo>
                  <a:cubicBezTo>
                    <a:pt x="18365" y="1370"/>
                    <a:pt x="16995" y="0"/>
                    <a:pt x="15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7"/>
            <p:cNvSpPr/>
            <p:nvPr/>
          </p:nvSpPr>
          <p:spPr>
            <a:xfrm>
              <a:off x="5850350" y="2333950"/>
              <a:ext cx="153350" cy="714400"/>
            </a:xfrm>
            <a:custGeom>
              <a:avLst/>
              <a:gdLst/>
              <a:ahLst/>
              <a:cxnLst/>
              <a:rect l="l" t="t" r="r" b="b"/>
              <a:pathLst>
                <a:path w="6134" h="28576" extrusionOk="0">
                  <a:moveTo>
                    <a:pt x="3067" y="0"/>
                  </a:moveTo>
                  <a:cubicBezTo>
                    <a:pt x="1371" y="0"/>
                    <a:pt x="1" y="1370"/>
                    <a:pt x="1" y="3066"/>
                  </a:cubicBezTo>
                  <a:lnTo>
                    <a:pt x="1" y="25509"/>
                  </a:lnTo>
                  <a:cubicBezTo>
                    <a:pt x="1" y="27205"/>
                    <a:pt x="1371" y="28575"/>
                    <a:pt x="3067" y="28575"/>
                  </a:cubicBezTo>
                  <a:cubicBezTo>
                    <a:pt x="4763" y="28575"/>
                    <a:pt x="6133" y="27205"/>
                    <a:pt x="6133" y="25509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7"/>
            <p:cNvSpPr/>
            <p:nvPr/>
          </p:nvSpPr>
          <p:spPr>
            <a:xfrm>
              <a:off x="4932925" y="2333950"/>
              <a:ext cx="153350" cy="714400"/>
            </a:xfrm>
            <a:custGeom>
              <a:avLst/>
              <a:gdLst/>
              <a:ahLst/>
              <a:cxnLst/>
              <a:rect l="l" t="t" r="r" b="b"/>
              <a:pathLst>
                <a:path w="6134" h="28576" extrusionOk="0">
                  <a:moveTo>
                    <a:pt x="3067" y="0"/>
                  </a:moveTo>
                  <a:cubicBezTo>
                    <a:pt x="1371" y="0"/>
                    <a:pt x="1" y="1370"/>
                    <a:pt x="1" y="3066"/>
                  </a:cubicBezTo>
                  <a:lnTo>
                    <a:pt x="1" y="25509"/>
                  </a:lnTo>
                  <a:cubicBezTo>
                    <a:pt x="1" y="27205"/>
                    <a:pt x="1371" y="28575"/>
                    <a:pt x="3067" y="28575"/>
                  </a:cubicBezTo>
                  <a:cubicBezTo>
                    <a:pt x="4763" y="28575"/>
                    <a:pt x="6133" y="27205"/>
                    <a:pt x="6133" y="25509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7"/>
            <p:cNvSpPr/>
            <p:nvPr/>
          </p:nvSpPr>
          <p:spPr>
            <a:xfrm>
              <a:off x="4627125" y="2333950"/>
              <a:ext cx="153325" cy="714400"/>
            </a:xfrm>
            <a:custGeom>
              <a:avLst/>
              <a:gdLst/>
              <a:ahLst/>
              <a:cxnLst/>
              <a:rect l="l" t="t" r="r" b="b"/>
              <a:pathLst>
                <a:path w="6133" h="28576" extrusionOk="0">
                  <a:moveTo>
                    <a:pt x="3066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25509"/>
                  </a:lnTo>
                  <a:cubicBezTo>
                    <a:pt x="0" y="27205"/>
                    <a:pt x="1370" y="28575"/>
                    <a:pt x="3066" y="28575"/>
                  </a:cubicBezTo>
                  <a:cubicBezTo>
                    <a:pt x="4763" y="28575"/>
                    <a:pt x="6133" y="27205"/>
                    <a:pt x="6133" y="25509"/>
                  </a:cubicBezTo>
                  <a:lnTo>
                    <a:pt x="6133" y="3066"/>
                  </a:lnTo>
                  <a:cubicBezTo>
                    <a:pt x="6133" y="1370"/>
                    <a:pt x="4763" y="0"/>
                    <a:pt x="30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7"/>
            <p:cNvSpPr/>
            <p:nvPr/>
          </p:nvSpPr>
          <p:spPr>
            <a:xfrm>
              <a:off x="5238750" y="2333950"/>
              <a:ext cx="459125" cy="714400"/>
            </a:xfrm>
            <a:custGeom>
              <a:avLst/>
              <a:gdLst/>
              <a:ahLst/>
              <a:cxnLst/>
              <a:rect l="l" t="t" r="r" b="b"/>
              <a:pathLst>
                <a:path w="18365" h="28576" extrusionOk="0">
                  <a:moveTo>
                    <a:pt x="12232" y="6133"/>
                  </a:moveTo>
                  <a:lnTo>
                    <a:pt x="12232" y="22475"/>
                  </a:lnTo>
                  <a:lnTo>
                    <a:pt x="6133" y="22475"/>
                  </a:lnTo>
                  <a:lnTo>
                    <a:pt x="6133" y="6133"/>
                  </a:lnTo>
                  <a:close/>
                  <a:moveTo>
                    <a:pt x="3066" y="0"/>
                  </a:moveTo>
                  <a:cubicBezTo>
                    <a:pt x="1370" y="0"/>
                    <a:pt x="0" y="1370"/>
                    <a:pt x="0" y="3066"/>
                  </a:cubicBezTo>
                  <a:lnTo>
                    <a:pt x="0" y="25509"/>
                  </a:lnTo>
                  <a:cubicBezTo>
                    <a:pt x="0" y="27205"/>
                    <a:pt x="1370" y="28575"/>
                    <a:pt x="3066" y="28575"/>
                  </a:cubicBezTo>
                  <a:lnTo>
                    <a:pt x="15299" y="28575"/>
                  </a:lnTo>
                  <a:cubicBezTo>
                    <a:pt x="16995" y="28575"/>
                    <a:pt x="18365" y="27205"/>
                    <a:pt x="18365" y="25509"/>
                  </a:cubicBezTo>
                  <a:lnTo>
                    <a:pt x="18365" y="3066"/>
                  </a:lnTo>
                  <a:cubicBezTo>
                    <a:pt x="18365" y="1370"/>
                    <a:pt x="16995" y="0"/>
                    <a:pt x="15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7"/>
            <p:cNvSpPr/>
            <p:nvPr/>
          </p:nvSpPr>
          <p:spPr>
            <a:xfrm>
              <a:off x="4016300" y="2333950"/>
              <a:ext cx="458350" cy="714400"/>
            </a:xfrm>
            <a:custGeom>
              <a:avLst/>
              <a:gdLst/>
              <a:ahLst/>
              <a:cxnLst/>
              <a:rect l="l" t="t" r="r" b="b"/>
              <a:pathLst>
                <a:path w="18334" h="28576" extrusionOk="0">
                  <a:moveTo>
                    <a:pt x="3034" y="0"/>
                  </a:moveTo>
                  <a:cubicBezTo>
                    <a:pt x="1371" y="0"/>
                    <a:pt x="1" y="1370"/>
                    <a:pt x="1" y="3066"/>
                  </a:cubicBezTo>
                  <a:cubicBezTo>
                    <a:pt x="1" y="4763"/>
                    <a:pt x="1371" y="6133"/>
                    <a:pt x="3034" y="6133"/>
                  </a:cubicBezTo>
                  <a:lnTo>
                    <a:pt x="12233" y="6133"/>
                  </a:lnTo>
                  <a:lnTo>
                    <a:pt x="12233" y="22475"/>
                  </a:lnTo>
                  <a:lnTo>
                    <a:pt x="7112" y="22475"/>
                  </a:lnTo>
                  <a:cubicBezTo>
                    <a:pt x="5448" y="22475"/>
                    <a:pt x="4078" y="23845"/>
                    <a:pt x="4078" y="25509"/>
                  </a:cubicBezTo>
                  <a:cubicBezTo>
                    <a:pt x="4078" y="27205"/>
                    <a:pt x="5448" y="28575"/>
                    <a:pt x="7112" y="28575"/>
                  </a:cubicBezTo>
                  <a:lnTo>
                    <a:pt x="15267" y="28575"/>
                  </a:lnTo>
                  <a:cubicBezTo>
                    <a:pt x="16963" y="28575"/>
                    <a:pt x="18333" y="27205"/>
                    <a:pt x="18333" y="25509"/>
                  </a:cubicBezTo>
                  <a:lnTo>
                    <a:pt x="18333" y="3066"/>
                  </a:lnTo>
                  <a:cubicBezTo>
                    <a:pt x="18333" y="1370"/>
                    <a:pt x="16963" y="0"/>
                    <a:pt x="15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7"/>
            <p:cNvSpPr/>
            <p:nvPr/>
          </p:nvSpPr>
          <p:spPr>
            <a:xfrm>
              <a:off x="3098875" y="600200"/>
              <a:ext cx="458325" cy="581475"/>
            </a:xfrm>
            <a:custGeom>
              <a:avLst/>
              <a:gdLst/>
              <a:ahLst/>
              <a:cxnLst/>
              <a:rect l="l" t="t" r="r" b="b"/>
              <a:pathLst>
                <a:path w="18333" h="23259" extrusionOk="0">
                  <a:moveTo>
                    <a:pt x="3034" y="0"/>
                  </a:moveTo>
                  <a:cubicBezTo>
                    <a:pt x="1371" y="0"/>
                    <a:pt x="0" y="1338"/>
                    <a:pt x="0" y="3034"/>
                  </a:cubicBezTo>
                  <a:lnTo>
                    <a:pt x="0" y="11776"/>
                  </a:lnTo>
                  <a:cubicBezTo>
                    <a:pt x="0" y="13472"/>
                    <a:pt x="1371" y="14842"/>
                    <a:pt x="3034" y="14842"/>
                  </a:cubicBezTo>
                  <a:cubicBezTo>
                    <a:pt x="4730" y="14842"/>
                    <a:pt x="6100" y="13472"/>
                    <a:pt x="6100" y="11776"/>
                  </a:cubicBezTo>
                  <a:lnTo>
                    <a:pt x="6100" y="6100"/>
                  </a:lnTo>
                  <a:lnTo>
                    <a:pt x="12233" y="6100"/>
                  </a:lnTo>
                  <a:lnTo>
                    <a:pt x="12233" y="20192"/>
                  </a:lnTo>
                  <a:cubicBezTo>
                    <a:pt x="12233" y="21888"/>
                    <a:pt x="13603" y="23258"/>
                    <a:pt x="15267" y="23258"/>
                  </a:cubicBezTo>
                  <a:cubicBezTo>
                    <a:pt x="16963" y="23258"/>
                    <a:pt x="18333" y="21888"/>
                    <a:pt x="18333" y="20192"/>
                  </a:cubicBezTo>
                  <a:lnTo>
                    <a:pt x="18333" y="3034"/>
                  </a:lnTo>
                  <a:cubicBezTo>
                    <a:pt x="18333" y="1338"/>
                    <a:pt x="16963" y="0"/>
                    <a:pt x="15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7"/>
            <p:cNvSpPr/>
            <p:nvPr/>
          </p:nvSpPr>
          <p:spPr>
            <a:xfrm>
              <a:off x="4016300" y="599375"/>
              <a:ext cx="152525" cy="714400"/>
            </a:xfrm>
            <a:custGeom>
              <a:avLst/>
              <a:gdLst/>
              <a:ahLst/>
              <a:cxnLst/>
              <a:rect l="l" t="t" r="r" b="b"/>
              <a:pathLst>
                <a:path w="6101" h="28576" extrusionOk="0">
                  <a:moveTo>
                    <a:pt x="3034" y="1"/>
                  </a:moveTo>
                  <a:cubicBezTo>
                    <a:pt x="1371" y="1"/>
                    <a:pt x="1" y="1371"/>
                    <a:pt x="1" y="3067"/>
                  </a:cubicBezTo>
                  <a:lnTo>
                    <a:pt x="1" y="25509"/>
                  </a:lnTo>
                  <a:cubicBezTo>
                    <a:pt x="1" y="27206"/>
                    <a:pt x="1371" y="28576"/>
                    <a:pt x="3034" y="28576"/>
                  </a:cubicBezTo>
                  <a:cubicBezTo>
                    <a:pt x="4731" y="28576"/>
                    <a:pt x="6101" y="27206"/>
                    <a:pt x="6101" y="25509"/>
                  </a:cubicBezTo>
                  <a:lnTo>
                    <a:pt x="6101" y="3067"/>
                  </a:lnTo>
                  <a:cubicBezTo>
                    <a:pt x="6101" y="1371"/>
                    <a:pt x="4731" y="1"/>
                    <a:pt x="3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7"/>
            <p:cNvSpPr/>
            <p:nvPr/>
          </p:nvSpPr>
          <p:spPr>
            <a:xfrm>
              <a:off x="3710500" y="599375"/>
              <a:ext cx="152525" cy="714400"/>
            </a:xfrm>
            <a:custGeom>
              <a:avLst/>
              <a:gdLst/>
              <a:ahLst/>
              <a:cxnLst/>
              <a:rect l="l" t="t" r="r" b="b"/>
              <a:pathLst>
                <a:path w="6101" h="28576" extrusionOk="0">
                  <a:moveTo>
                    <a:pt x="3034" y="1"/>
                  </a:moveTo>
                  <a:cubicBezTo>
                    <a:pt x="1370" y="1"/>
                    <a:pt x="0" y="1371"/>
                    <a:pt x="0" y="3067"/>
                  </a:cubicBezTo>
                  <a:lnTo>
                    <a:pt x="0" y="25509"/>
                  </a:lnTo>
                  <a:cubicBezTo>
                    <a:pt x="0" y="27206"/>
                    <a:pt x="1370" y="28576"/>
                    <a:pt x="3034" y="28576"/>
                  </a:cubicBezTo>
                  <a:cubicBezTo>
                    <a:pt x="4730" y="28576"/>
                    <a:pt x="6100" y="27206"/>
                    <a:pt x="6100" y="25509"/>
                  </a:cubicBezTo>
                  <a:lnTo>
                    <a:pt x="6100" y="3067"/>
                  </a:lnTo>
                  <a:cubicBezTo>
                    <a:pt x="6100" y="1371"/>
                    <a:pt x="4730" y="1"/>
                    <a:pt x="3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47"/>
          <p:cNvGrpSpPr/>
          <p:nvPr/>
        </p:nvGrpSpPr>
        <p:grpSpPr>
          <a:xfrm>
            <a:off x="6430039" y="1274146"/>
            <a:ext cx="905531" cy="858016"/>
            <a:chOff x="1190625" y="238250"/>
            <a:chExt cx="5219200" cy="5219075"/>
          </a:xfrm>
        </p:grpSpPr>
        <p:sp>
          <p:nvSpPr>
            <p:cNvPr id="301" name="Google Shape;301;p47"/>
            <p:cNvSpPr/>
            <p:nvPr/>
          </p:nvSpPr>
          <p:spPr>
            <a:xfrm>
              <a:off x="1190625" y="1012025"/>
              <a:ext cx="5219200" cy="4445300"/>
            </a:xfrm>
            <a:custGeom>
              <a:avLst/>
              <a:gdLst/>
              <a:ahLst/>
              <a:cxnLst/>
              <a:rect l="l" t="t" r="r" b="b"/>
              <a:pathLst>
                <a:path w="208768" h="177812" extrusionOk="0">
                  <a:moveTo>
                    <a:pt x="117888" y="144604"/>
                  </a:moveTo>
                  <a:lnTo>
                    <a:pt x="122618" y="159479"/>
                  </a:lnTo>
                  <a:lnTo>
                    <a:pt x="86149" y="159479"/>
                  </a:lnTo>
                  <a:lnTo>
                    <a:pt x="90879" y="144604"/>
                  </a:lnTo>
                  <a:close/>
                  <a:moveTo>
                    <a:pt x="29358" y="165611"/>
                  </a:moveTo>
                  <a:cubicBezTo>
                    <a:pt x="31054" y="165611"/>
                    <a:pt x="32424" y="166981"/>
                    <a:pt x="32424" y="168645"/>
                  </a:cubicBezTo>
                  <a:cubicBezTo>
                    <a:pt x="32424" y="170309"/>
                    <a:pt x="31054" y="171679"/>
                    <a:pt x="29358" y="171679"/>
                  </a:cubicBezTo>
                  <a:cubicBezTo>
                    <a:pt x="27694" y="171679"/>
                    <a:pt x="26324" y="170309"/>
                    <a:pt x="26324" y="168645"/>
                  </a:cubicBezTo>
                  <a:cubicBezTo>
                    <a:pt x="26324" y="166981"/>
                    <a:pt x="27694" y="165611"/>
                    <a:pt x="29358" y="165611"/>
                  </a:cubicBezTo>
                  <a:close/>
                  <a:moveTo>
                    <a:pt x="179409" y="165611"/>
                  </a:moveTo>
                  <a:cubicBezTo>
                    <a:pt x="181073" y="165611"/>
                    <a:pt x="182443" y="166981"/>
                    <a:pt x="182443" y="168645"/>
                  </a:cubicBezTo>
                  <a:cubicBezTo>
                    <a:pt x="182443" y="170309"/>
                    <a:pt x="181073" y="171679"/>
                    <a:pt x="179409" y="171679"/>
                  </a:cubicBezTo>
                  <a:cubicBezTo>
                    <a:pt x="177713" y="171679"/>
                    <a:pt x="176343" y="170309"/>
                    <a:pt x="176343" y="168645"/>
                  </a:cubicBezTo>
                  <a:cubicBezTo>
                    <a:pt x="176343" y="166981"/>
                    <a:pt x="177713" y="165611"/>
                    <a:pt x="179409" y="165611"/>
                  </a:cubicBezTo>
                  <a:close/>
                  <a:moveTo>
                    <a:pt x="8775" y="0"/>
                  </a:moveTo>
                  <a:cubicBezTo>
                    <a:pt x="3947" y="0"/>
                    <a:pt x="0" y="3947"/>
                    <a:pt x="0" y="8775"/>
                  </a:cubicBezTo>
                  <a:lnTo>
                    <a:pt x="0" y="135829"/>
                  </a:lnTo>
                  <a:cubicBezTo>
                    <a:pt x="0" y="140657"/>
                    <a:pt x="3947" y="144604"/>
                    <a:pt x="8775" y="144604"/>
                  </a:cubicBezTo>
                  <a:lnTo>
                    <a:pt x="26324" y="144604"/>
                  </a:lnTo>
                  <a:lnTo>
                    <a:pt x="26324" y="160001"/>
                  </a:lnTo>
                  <a:cubicBezTo>
                    <a:pt x="22769" y="161273"/>
                    <a:pt x="20192" y="164665"/>
                    <a:pt x="20192" y="168645"/>
                  </a:cubicBezTo>
                  <a:cubicBezTo>
                    <a:pt x="20192" y="173701"/>
                    <a:pt x="24302" y="177811"/>
                    <a:pt x="29358" y="177811"/>
                  </a:cubicBezTo>
                  <a:cubicBezTo>
                    <a:pt x="34414" y="177811"/>
                    <a:pt x="38557" y="173701"/>
                    <a:pt x="38557" y="168645"/>
                  </a:cubicBezTo>
                  <a:cubicBezTo>
                    <a:pt x="38557" y="164665"/>
                    <a:pt x="35980" y="161273"/>
                    <a:pt x="32424" y="160001"/>
                  </a:cubicBezTo>
                  <a:lnTo>
                    <a:pt x="32424" y="144604"/>
                  </a:lnTo>
                  <a:lnTo>
                    <a:pt x="84453" y="144604"/>
                  </a:lnTo>
                  <a:lnTo>
                    <a:pt x="79723" y="159479"/>
                  </a:lnTo>
                  <a:lnTo>
                    <a:pt x="71764" y="159479"/>
                  </a:lnTo>
                  <a:cubicBezTo>
                    <a:pt x="66708" y="159479"/>
                    <a:pt x="62598" y="163589"/>
                    <a:pt x="62598" y="168645"/>
                  </a:cubicBezTo>
                  <a:cubicBezTo>
                    <a:pt x="62598" y="173701"/>
                    <a:pt x="66708" y="177811"/>
                    <a:pt x="71764" y="177811"/>
                  </a:cubicBezTo>
                  <a:lnTo>
                    <a:pt x="110842" y="177811"/>
                  </a:lnTo>
                  <a:cubicBezTo>
                    <a:pt x="112539" y="177811"/>
                    <a:pt x="113909" y="176441"/>
                    <a:pt x="113909" y="174745"/>
                  </a:cubicBezTo>
                  <a:cubicBezTo>
                    <a:pt x="113909" y="173049"/>
                    <a:pt x="112539" y="171679"/>
                    <a:pt x="110842" y="171679"/>
                  </a:cubicBezTo>
                  <a:lnTo>
                    <a:pt x="71764" y="171679"/>
                  </a:lnTo>
                  <a:cubicBezTo>
                    <a:pt x="70067" y="171679"/>
                    <a:pt x="68697" y="170341"/>
                    <a:pt x="68697" y="168645"/>
                  </a:cubicBezTo>
                  <a:cubicBezTo>
                    <a:pt x="68697" y="166949"/>
                    <a:pt x="70067" y="165579"/>
                    <a:pt x="71764" y="165579"/>
                  </a:cubicBezTo>
                  <a:lnTo>
                    <a:pt x="137003" y="165579"/>
                  </a:lnTo>
                  <a:cubicBezTo>
                    <a:pt x="138700" y="165579"/>
                    <a:pt x="140070" y="166949"/>
                    <a:pt x="140070" y="168645"/>
                  </a:cubicBezTo>
                  <a:cubicBezTo>
                    <a:pt x="140070" y="170341"/>
                    <a:pt x="138700" y="171679"/>
                    <a:pt x="137003" y="171679"/>
                  </a:cubicBezTo>
                  <a:lnTo>
                    <a:pt x="125195" y="171679"/>
                  </a:lnTo>
                  <a:cubicBezTo>
                    <a:pt x="123499" y="171679"/>
                    <a:pt x="122129" y="173049"/>
                    <a:pt x="122129" y="174745"/>
                  </a:cubicBezTo>
                  <a:cubicBezTo>
                    <a:pt x="122129" y="176441"/>
                    <a:pt x="123499" y="177811"/>
                    <a:pt x="125195" y="177811"/>
                  </a:cubicBezTo>
                  <a:lnTo>
                    <a:pt x="137003" y="177811"/>
                  </a:lnTo>
                  <a:cubicBezTo>
                    <a:pt x="142060" y="177811"/>
                    <a:pt x="146170" y="173701"/>
                    <a:pt x="146170" y="168645"/>
                  </a:cubicBezTo>
                  <a:cubicBezTo>
                    <a:pt x="146170" y="163589"/>
                    <a:pt x="142060" y="159479"/>
                    <a:pt x="137003" y="159479"/>
                  </a:cubicBezTo>
                  <a:lnTo>
                    <a:pt x="129044" y="159479"/>
                  </a:lnTo>
                  <a:lnTo>
                    <a:pt x="124314" y="144604"/>
                  </a:lnTo>
                  <a:lnTo>
                    <a:pt x="176343" y="144604"/>
                  </a:lnTo>
                  <a:lnTo>
                    <a:pt x="176343" y="160001"/>
                  </a:lnTo>
                  <a:cubicBezTo>
                    <a:pt x="172787" y="161273"/>
                    <a:pt x="170210" y="164665"/>
                    <a:pt x="170210" y="168645"/>
                  </a:cubicBezTo>
                  <a:cubicBezTo>
                    <a:pt x="170210" y="173701"/>
                    <a:pt x="174353" y="177811"/>
                    <a:pt x="179409" y="177811"/>
                  </a:cubicBezTo>
                  <a:cubicBezTo>
                    <a:pt x="184465" y="177811"/>
                    <a:pt x="188575" y="173701"/>
                    <a:pt x="188575" y="168645"/>
                  </a:cubicBezTo>
                  <a:cubicBezTo>
                    <a:pt x="188575" y="164665"/>
                    <a:pt x="185998" y="161273"/>
                    <a:pt x="182443" y="160001"/>
                  </a:cubicBezTo>
                  <a:lnTo>
                    <a:pt x="182443" y="144604"/>
                  </a:lnTo>
                  <a:lnTo>
                    <a:pt x="199992" y="144604"/>
                  </a:lnTo>
                  <a:cubicBezTo>
                    <a:pt x="204820" y="144604"/>
                    <a:pt x="208767" y="140657"/>
                    <a:pt x="208767" y="135829"/>
                  </a:cubicBezTo>
                  <a:lnTo>
                    <a:pt x="208767" y="73395"/>
                  </a:lnTo>
                  <a:cubicBezTo>
                    <a:pt x="208767" y="71699"/>
                    <a:pt x="207397" y="70329"/>
                    <a:pt x="205701" y="70329"/>
                  </a:cubicBezTo>
                  <a:cubicBezTo>
                    <a:pt x="204005" y="70329"/>
                    <a:pt x="202667" y="71699"/>
                    <a:pt x="202667" y="73395"/>
                  </a:cubicBezTo>
                  <a:lnTo>
                    <a:pt x="202667" y="120563"/>
                  </a:lnTo>
                  <a:lnTo>
                    <a:pt x="47201" y="120563"/>
                  </a:lnTo>
                  <a:cubicBezTo>
                    <a:pt x="45505" y="120563"/>
                    <a:pt x="44135" y="121933"/>
                    <a:pt x="44135" y="123597"/>
                  </a:cubicBezTo>
                  <a:cubicBezTo>
                    <a:pt x="44135" y="125293"/>
                    <a:pt x="45505" y="126663"/>
                    <a:pt x="47201" y="126663"/>
                  </a:cubicBezTo>
                  <a:lnTo>
                    <a:pt x="202667" y="126663"/>
                  </a:lnTo>
                  <a:lnTo>
                    <a:pt x="202667" y="135829"/>
                  </a:lnTo>
                  <a:cubicBezTo>
                    <a:pt x="202667" y="137297"/>
                    <a:pt x="201460" y="138472"/>
                    <a:pt x="199992" y="138472"/>
                  </a:cubicBezTo>
                  <a:lnTo>
                    <a:pt x="8775" y="138472"/>
                  </a:lnTo>
                  <a:cubicBezTo>
                    <a:pt x="7307" y="138472"/>
                    <a:pt x="6133" y="137297"/>
                    <a:pt x="6133" y="135829"/>
                  </a:cubicBezTo>
                  <a:lnTo>
                    <a:pt x="6133" y="126663"/>
                  </a:lnTo>
                  <a:lnTo>
                    <a:pt x="33077" y="126663"/>
                  </a:lnTo>
                  <a:cubicBezTo>
                    <a:pt x="34740" y="126663"/>
                    <a:pt x="36110" y="125293"/>
                    <a:pt x="36110" y="123597"/>
                  </a:cubicBezTo>
                  <a:cubicBezTo>
                    <a:pt x="36110" y="121933"/>
                    <a:pt x="34740" y="120563"/>
                    <a:pt x="33077" y="120563"/>
                  </a:cubicBezTo>
                  <a:lnTo>
                    <a:pt x="6133" y="120563"/>
                  </a:lnTo>
                  <a:lnTo>
                    <a:pt x="6133" y="8775"/>
                  </a:lnTo>
                  <a:cubicBezTo>
                    <a:pt x="6133" y="7307"/>
                    <a:pt x="7307" y="6100"/>
                    <a:pt x="8775" y="6100"/>
                  </a:cubicBezTo>
                  <a:lnTo>
                    <a:pt x="17093" y="6100"/>
                  </a:lnTo>
                  <a:cubicBezTo>
                    <a:pt x="18756" y="6100"/>
                    <a:pt x="20126" y="4730"/>
                    <a:pt x="20126" y="3067"/>
                  </a:cubicBezTo>
                  <a:cubicBezTo>
                    <a:pt x="20126" y="1370"/>
                    <a:pt x="18756" y="0"/>
                    <a:pt x="17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7"/>
            <p:cNvSpPr/>
            <p:nvPr/>
          </p:nvSpPr>
          <p:spPr>
            <a:xfrm>
              <a:off x="5901725" y="1012025"/>
              <a:ext cx="508100" cy="1557625"/>
            </a:xfrm>
            <a:custGeom>
              <a:avLst/>
              <a:gdLst/>
              <a:ahLst/>
              <a:cxnLst/>
              <a:rect l="l" t="t" r="r" b="b"/>
              <a:pathLst>
                <a:path w="20324" h="62305" extrusionOk="0">
                  <a:moveTo>
                    <a:pt x="3067" y="0"/>
                  </a:moveTo>
                  <a:cubicBezTo>
                    <a:pt x="1371" y="0"/>
                    <a:pt x="1" y="1370"/>
                    <a:pt x="1" y="3067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11548" y="6100"/>
                  </a:lnTo>
                  <a:cubicBezTo>
                    <a:pt x="13016" y="6100"/>
                    <a:pt x="14223" y="7307"/>
                    <a:pt x="14223" y="8775"/>
                  </a:cubicBezTo>
                  <a:lnTo>
                    <a:pt x="14223" y="59271"/>
                  </a:lnTo>
                  <a:cubicBezTo>
                    <a:pt x="14223" y="60934"/>
                    <a:pt x="15561" y="62304"/>
                    <a:pt x="17257" y="62304"/>
                  </a:cubicBezTo>
                  <a:cubicBezTo>
                    <a:pt x="18953" y="62304"/>
                    <a:pt x="20323" y="60934"/>
                    <a:pt x="20323" y="59271"/>
                  </a:cubicBezTo>
                  <a:lnTo>
                    <a:pt x="20323" y="8775"/>
                  </a:lnTo>
                  <a:cubicBezTo>
                    <a:pt x="20323" y="3947"/>
                    <a:pt x="16376" y="0"/>
                    <a:pt x="11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7"/>
            <p:cNvSpPr/>
            <p:nvPr/>
          </p:nvSpPr>
          <p:spPr>
            <a:xfrm>
              <a:off x="4027725" y="243000"/>
              <a:ext cx="1410825" cy="921550"/>
            </a:xfrm>
            <a:custGeom>
              <a:avLst/>
              <a:gdLst/>
              <a:ahLst/>
              <a:cxnLst/>
              <a:rect l="l" t="t" r="r" b="b"/>
              <a:pathLst>
                <a:path w="56433" h="36862" extrusionOk="0">
                  <a:moveTo>
                    <a:pt x="28217" y="6133"/>
                  </a:moveTo>
                  <a:cubicBezTo>
                    <a:pt x="29913" y="6133"/>
                    <a:pt x="31283" y="7503"/>
                    <a:pt x="31283" y="9167"/>
                  </a:cubicBezTo>
                  <a:cubicBezTo>
                    <a:pt x="31283" y="10863"/>
                    <a:pt x="29913" y="12201"/>
                    <a:pt x="28217" y="12201"/>
                  </a:cubicBezTo>
                  <a:cubicBezTo>
                    <a:pt x="26520" y="12201"/>
                    <a:pt x="25150" y="10863"/>
                    <a:pt x="25150" y="9167"/>
                  </a:cubicBezTo>
                  <a:cubicBezTo>
                    <a:pt x="25150" y="7503"/>
                    <a:pt x="26520" y="6133"/>
                    <a:pt x="28217" y="6133"/>
                  </a:cubicBezTo>
                  <a:close/>
                  <a:moveTo>
                    <a:pt x="28217" y="1"/>
                  </a:moveTo>
                  <a:cubicBezTo>
                    <a:pt x="23161" y="1"/>
                    <a:pt x="19051" y="4111"/>
                    <a:pt x="19051" y="9167"/>
                  </a:cubicBezTo>
                  <a:cubicBezTo>
                    <a:pt x="19051" y="13147"/>
                    <a:pt x="21595" y="16539"/>
                    <a:pt x="25150" y="17811"/>
                  </a:cubicBezTo>
                  <a:lnTo>
                    <a:pt x="25150" y="30761"/>
                  </a:lnTo>
                  <a:lnTo>
                    <a:pt x="3067" y="30761"/>
                  </a:lnTo>
                  <a:cubicBezTo>
                    <a:pt x="1371" y="30761"/>
                    <a:pt x="1" y="32131"/>
                    <a:pt x="1" y="33828"/>
                  </a:cubicBezTo>
                  <a:cubicBezTo>
                    <a:pt x="1" y="35491"/>
                    <a:pt x="1371" y="36861"/>
                    <a:pt x="3067" y="36861"/>
                  </a:cubicBezTo>
                  <a:lnTo>
                    <a:pt x="53367" y="36861"/>
                  </a:lnTo>
                  <a:cubicBezTo>
                    <a:pt x="55063" y="36861"/>
                    <a:pt x="56433" y="35491"/>
                    <a:pt x="56433" y="33828"/>
                  </a:cubicBezTo>
                  <a:cubicBezTo>
                    <a:pt x="56433" y="32131"/>
                    <a:pt x="55063" y="30761"/>
                    <a:pt x="53367" y="30761"/>
                  </a:cubicBezTo>
                  <a:lnTo>
                    <a:pt x="31283" y="30761"/>
                  </a:lnTo>
                  <a:lnTo>
                    <a:pt x="31283" y="17811"/>
                  </a:lnTo>
                  <a:cubicBezTo>
                    <a:pt x="34839" y="16539"/>
                    <a:pt x="37383" y="13147"/>
                    <a:pt x="37383" y="9167"/>
                  </a:cubicBezTo>
                  <a:cubicBezTo>
                    <a:pt x="37383" y="4111"/>
                    <a:pt x="33273" y="1"/>
                    <a:pt x="28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7"/>
            <p:cNvSpPr/>
            <p:nvPr/>
          </p:nvSpPr>
          <p:spPr>
            <a:xfrm>
              <a:off x="2152075" y="243000"/>
              <a:ext cx="1421450" cy="921550"/>
            </a:xfrm>
            <a:custGeom>
              <a:avLst/>
              <a:gdLst/>
              <a:ahLst/>
              <a:cxnLst/>
              <a:rect l="l" t="t" r="r" b="b"/>
              <a:pathLst>
                <a:path w="56858" h="36862" extrusionOk="0">
                  <a:moveTo>
                    <a:pt x="28413" y="6133"/>
                  </a:moveTo>
                  <a:cubicBezTo>
                    <a:pt x="30109" y="6133"/>
                    <a:pt x="31479" y="7503"/>
                    <a:pt x="31479" y="9167"/>
                  </a:cubicBezTo>
                  <a:cubicBezTo>
                    <a:pt x="31479" y="10863"/>
                    <a:pt x="30109" y="12201"/>
                    <a:pt x="28413" y="12201"/>
                  </a:cubicBezTo>
                  <a:cubicBezTo>
                    <a:pt x="26749" y="12201"/>
                    <a:pt x="25379" y="10863"/>
                    <a:pt x="25379" y="9167"/>
                  </a:cubicBezTo>
                  <a:cubicBezTo>
                    <a:pt x="25379" y="7503"/>
                    <a:pt x="26749" y="6133"/>
                    <a:pt x="28413" y="6133"/>
                  </a:cubicBezTo>
                  <a:close/>
                  <a:moveTo>
                    <a:pt x="28413" y="1"/>
                  </a:moveTo>
                  <a:cubicBezTo>
                    <a:pt x="23357" y="1"/>
                    <a:pt x="19247" y="4111"/>
                    <a:pt x="19247" y="9167"/>
                  </a:cubicBezTo>
                  <a:cubicBezTo>
                    <a:pt x="19247" y="13147"/>
                    <a:pt x="21824" y="16539"/>
                    <a:pt x="25379" y="17811"/>
                  </a:cubicBezTo>
                  <a:lnTo>
                    <a:pt x="25379" y="30761"/>
                  </a:lnTo>
                  <a:lnTo>
                    <a:pt x="3067" y="30761"/>
                  </a:lnTo>
                  <a:cubicBezTo>
                    <a:pt x="1371" y="30761"/>
                    <a:pt x="1" y="32131"/>
                    <a:pt x="1" y="33828"/>
                  </a:cubicBezTo>
                  <a:cubicBezTo>
                    <a:pt x="1" y="35491"/>
                    <a:pt x="1371" y="36861"/>
                    <a:pt x="3067" y="36861"/>
                  </a:cubicBezTo>
                  <a:lnTo>
                    <a:pt x="53791" y="36861"/>
                  </a:lnTo>
                  <a:cubicBezTo>
                    <a:pt x="55487" y="36861"/>
                    <a:pt x="56857" y="35491"/>
                    <a:pt x="56857" y="33828"/>
                  </a:cubicBezTo>
                  <a:cubicBezTo>
                    <a:pt x="56857" y="32131"/>
                    <a:pt x="55487" y="30761"/>
                    <a:pt x="53791" y="30761"/>
                  </a:cubicBezTo>
                  <a:lnTo>
                    <a:pt x="31479" y="30761"/>
                  </a:lnTo>
                  <a:lnTo>
                    <a:pt x="31479" y="17811"/>
                  </a:lnTo>
                  <a:cubicBezTo>
                    <a:pt x="35035" y="16539"/>
                    <a:pt x="37612" y="13147"/>
                    <a:pt x="37612" y="9167"/>
                  </a:cubicBezTo>
                  <a:cubicBezTo>
                    <a:pt x="37612" y="4111"/>
                    <a:pt x="33469" y="1"/>
                    <a:pt x="28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7"/>
            <p:cNvSpPr/>
            <p:nvPr/>
          </p:nvSpPr>
          <p:spPr>
            <a:xfrm>
              <a:off x="3571050" y="243000"/>
              <a:ext cx="458325" cy="1495650"/>
            </a:xfrm>
            <a:custGeom>
              <a:avLst/>
              <a:gdLst/>
              <a:ahLst/>
              <a:cxnLst/>
              <a:rect l="l" t="t" r="r" b="b"/>
              <a:pathLst>
                <a:path w="18333" h="59826" extrusionOk="0">
                  <a:moveTo>
                    <a:pt x="9167" y="47626"/>
                  </a:moveTo>
                  <a:cubicBezTo>
                    <a:pt x="10863" y="47626"/>
                    <a:pt x="12233" y="48996"/>
                    <a:pt x="12233" y="50659"/>
                  </a:cubicBezTo>
                  <a:cubicBezTo>
                    <a:pt x="12233" y="52356"/>
                    <a:pt x="10863" y="53726"/>
                    <a:pt x="9167" y="53726"/>
                  </a:cubicBezTo>
                  <a:cubicBezTo>
                    <a:pt x="7470" y="53726"/>
                    <a:pt x="6100" y="52356"/>
                    <a:pt x="6100" y="50659"/>
                  </a:cubicBezTo>
                  <a:cubicBezTo>
                    <a:pt x="6100" y="48996"/>
                    <a:pt x="7470" y="47626"/>
                    <a:pt x="9167" y="47626"/>
                  </a:cubicBezTo>
                  <a:close/>
                  <a:moveTo>
                    <a:pt x="9167" y="1"/>
                  </a:moveTo>
                  <a:cubicBezTo>
                    <a:pt x="7470" y="1"/>
                    <a:pt x="6100" y="1371"/>
                    <a:pt x="6100" y="3067"/>
                  </a:cubicBezTo>
                  <a:lnTo>
                    <a:pt x="6100" y="42048"/>
                  </a:lnTo>
                  <a:cubicBezTo>
                    <a:pt x="2545" y="43287"/>
                    <a:pt x="0" y="46680"/>
                    <a:pt x="0" y="50659"/>
                  </a:cubicBezTo>
                  <a:cubicBezTo>
                    <a:pt x="0" y="55715"/>
                    <a:pt x="4110" y="59826"/>
                    <a:pt x="9167" y="59826"/>
                  </a:cubicBezTo>
                  <a:cubicBezTo>
                    <a:pt x="14223" y="59826"/>
                    <a:pt x="18333" y="55715"/>
                    <a:pt x="18333" y="50659"/>
                  </a:cubicBezTo>
                  <a:cubicBezTo>
                    <a:pt x="18333" y="46680"/>
                    <a:pt x="15788" y="43287"/>
                    <a:pt x="12233" y="42048"/>
                  </a:cubicBezTo>
                  <a:lnTo>
                    <a:pt x="12233" y="3067"/>
                  </a:lnTo>
                  <a:cubicBezTo>
                    <a:pt x="12233" y="1371"/>
                    <a:pt x="10863" y="1"/>
                    <a:pt x="9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7"/>
            <p:cNvSpPr/>
            <p:nvPr/>
          </p:nvSpPr>
          <p:spPr>
            <a:xfrm>
              <a:off x="1650550" y="243225"/>
              <a:ext cx="504000" cy="1501125"/>
            </a:xfrm>
            <a:custGeom>
              <a:avLst/>
              <a:gdLst/>
              <a:ahLst/>
              <a:cxnLst/>
              <a:rect l="l" t="t" r="r" b="b"/>
              <a:pathLst>
                <a:path w="20160" h="60045" extrusionOk="0">
                  <a:moveTo>
                    <a:pt x="10961" y="47845"/>
                  </a:moveTo>
                  <a:cubicBezTo>
                    <a:pt x="12657" y="47845"/>
                    <a:pt x="14027" y="49182"/>
                    <a:pt x="14027" y="50879"/>
                  </a:cubicBezTo>
                  <a:cubicBezTo>
                    <a:pt x="14027" y="52542"/>
                    <a:pt x="12657" y="53912"/>
                    <a:pt x="10961" y="53912"/>
                  </a:cubicBezTo>
                  <a:cubicBezTo>
                    <a:pt x="9297" y="53912"/>
                    <a:pt x="7927" y="52542"/>
                    <a:pt x="7927" y="50879"/>
                  </a:cubicBezTo>
                  <a:cubicBezTo>
                    <a:pt x="7927" y="49182"/>
                    <a:pt x="9297" y="47845"/>
                    <a:pt x="10961" y="47845"/>
                  </a:cubicBezTo>
                  <a:close/>
                  <a:moveTo>
                    <a:pt x="3411" y="0"/>
                  </a:moveTo>
                  <a:cubicBezTo>
                    <a:pt x="2720" y="0"/>
                    <a:pt x="2031" y="234"/>
                    <a:pt x="1469" y="709"/>
                  </a:cubicBezTo>
                  <a:cubicBezTo>
                    <a:pt x="164" y="1818"/>
                    <a:pt x="1" y="3743"/>
                    <a:pt x="1077" y="5015"/>
                  </a:cubicBezTo>
                  <a:lnTo>
                    <a:pt x="7927" y="13170"/>
                  </a:lnTo>
                  <a:lnTo>
                    <a:pt x="7927" y="42234"/>
                  </a:lnTo>
                  <a:cubicBezTo>
                    <a:pt x="4372" y="43507"/>
                    <a:pt x="1795" y="46899"/>
                    <a:pt x="1795" y="50879"/>
                  </a:cubicBezTo>
                  <a:cubicBezTo>
                    <a:pt x="1795" y="55935"/>
                    <a:pt x="5905" y="60045"/>
                    <a:pt x="10961" y="60045"/>
                  </a:cubicBezTo>
                  <a:cubicBezTo>
                    <a:pt x="16017" y="60045"/>
                    <a:pt x="20160" y="55935"/>
                    <a:pt x="20160" y="50879"/>
                  </a:cubicBezTo>
                  <a:cubicBezTo>
                    <a:pt x="20160" y="46899"/>
                    <a:pt x="17583" y="43507"/>
                    <a:pt x="14027" y="42234"/>
                  </a:cubicBezTo>
                  <a:lnTo>
                    <a:pt x="14027" y="12061"/>
                  </a:lnTo>
                  <a:cubicBezTo>
                    <a:pt x="14027" y="11343"/>
                    <a:pt x="13766" y="10626"/>
                    <a:pt x="13310" y="10071"/>
                  </a:cubicBezTo>
                  <a:lnTo>
                    <a:pt x="5774" y="1101"/>
                  </a:lnTo>
                  <a:cubicBezTo>
                    <a:pt x="5155" y="373"/>
                    <a:pt x="4282" y="0"/>
                    <a:pt x="3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7"/>
            <p:cNvSpPr/>
            <p:nvPr/>
          </p:nvSpPr>
          <p:spPr>
            <a:xfrm>
              <a:off x="5445875" y="238250"/>
              <a:ext cx="504000" cy="1500400"/>
            </a:xfrm>
            <a:custGeom>
              <a:avLst/>
              <a:gdLst/>
              <a:ahLst/>
              <a:cxnLst/>
              <a:rect l="l" t="t" r="r" b="b"/>
              <a:pathLst>
                <a:path w="20160" h="60016" extrusionOk="0">
                  <a:moveTo>
                    <a:pt x="9199" y="47816"/>
                  </a:moveTo>
                  <a:cubicBezTo>
                    <a:pt x="10863" y="47816"/>
                    <a:pt x="12233" y="49186"/>
                    <a:pt x="12233" y="50849"/>
                  </a:cubicBezTo>
                  <a:cubicBezTo>
                    <a:pt x="12233" y="52546"/>
                    <a:pt x="10863" y="53916"/>
                    <a:pt x="9199" y="53916"/>
                  </a:cubicBezTo>
                  <a:cubicBezTo>
                    <a:pt x="7503" y="53916"/>
                    <a:pt x="6133" y="52546"/>
                    <a:pt x="6133" y="50849"/>
                  </a:cubicBezTo>
                  <a:cubicBezTo>
                    <a:pt x="6133" y="49186"/>
                    <a:pt x="7503" y="47816"/>
                    <a:pt x="9199" y="47816"/>
                  </a:cubicBezTo>
                  <a:close/>
                  <a:moveTo>
                    <a:pt x="16737" y="0"/>
                  </a:moveTo>
                  <a:cubicBezTo>
                    <a:pt x="15869" y="0"/>
                    <a:pt x="15002" y="365"/>
                    <a:pt x="14386" y="1071"/>
                  </a:cubicBezTo>
                  <a:lnTo>
                    <a:pt x="6851" y="10075"/>
                  </a:lnTo>
                  <a:cubicBezTo>
                    <a:pt x="6394" y="10629"/>
                    <a:pt x="6133" y="11314"/>
                    <a:pt x="6133" y="12032"/>
                  </a:cubicBezTo>
                  <a:lnTo>
                    <a:pt x="6133" y="42238"/>
                  </a:lnTo>
                  <a:cubicBezTo>
                    <a:pt x="2577" y="43477"/>
                    <a:pt x="0" y="46870"/>
                    <a:pt x="0" y="50849"/>
                  </a:cubicBezTo>
                  <a:cubicBezTo>
                    <a:pt x="0" y="55905"/>
                    <a:pt x="4143" y="60016"/>
                    <a:pt x="9199" y="60016"/>
                  </a:cubicBezTo>
                  <a:cubicBezTo>
                    <a:pt x="14255" y="60016"/>
                    <a:pt x="18365" y="55905"/>
                    <a:pt x="18365" y="50849"/>
                  </a:cubicBezTo>
                  <a:cubicBezTo>
                    <a:pt x="18365" y="46870"/>
                    <a:pt x="15788" y="43477"/>
                    <a:pt x="12233" y="42238"/>
                  </a:cubicBezTo>
                  <a:lnTo>
                    <a:pt x="12233" y="13173"/>
                  </a:lnTo>
                  <a:lnTo>
                    <a:pt x="19083" y="5018"/>
                  </a:lnTo>
                  <a:cubicBezTo>
                    <a:pt x="20160" y="3714"/>
                    <a:pt x="19996" y="1789"/>
                    <a:pt x="18692" y="713"/>
                  </a:cubicBezTo>
                  <a:cubicBezTo>
                    <a:pt x="18126" y="234"/>
                    <a:pt x="17431" y="0"/>
                    <a:pt x="16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7"/>
            <p:cNvSpPr/>
            <p:nvPr/>
          </p:nvSpPr>
          <p:spPr>
            <a:xfrm>
              <a:off x="1695400" y="1966350"/>
              <a:ext cx="295250" cy="422250"/>
            </a:xfrm>
            <a:custGeom>
              <a:avLst/>
              <a:gdLst/>
              <a:ahLst/>
              <a:cxnLst/>
              <a:rect l="l" t="t" r="r" b="b"/>
              <a:pathLst>
                <a:path w="11810" h="16890" extrusionOk="0">
                  <a:moveTo>
                    <a:pt x="8449" y="1"/>
                  </a:moveTo>
                  <a:cubicBezTo>
                    <a:pt x="7666" y="1"/>
                    <a:pt x="6883" y="302"/>
                    <a:pt x="6296" y="906"/>
                  </a:cubicBezTo>
                  <a:lnTo>
                    <a:pt x="914" y="6288"/>
                  </a:lnTo>
                  <a:cubicBezTo>
                    <a:pt x="327" y="6875"/>
                    <a:pt x="1" y="7626"/>
                    <a:pt x="1" y="8441"/>
                  </a:cubicBezTo>
                  <a:cubicBezTo>
                    <a:pt x="1" y="9257"/>
                    <a:pt x="327" y="10039"/>
                    <a:pt x="914" y="10627"/>
                  </a:cubicBezTo>
                  <a:lnTo>
                    <a:pt x="6296" y="16009"/>
                  </a:lnTo>
                  <a:cubicBezTo>
                    <a:pt x="6883" y="16596"/>
                    <a:pt x="7666" y="16890"/>
                    <a:pt x="8449" y="16890"/>
                  </a:cubicBezTo>
                  <a:cubicBezTo>
                    <a:pt x="9232" y="16890"/>
                    <a:pt x="10015" y="16596"/>
                    <a:pt x="10602" y="16009"/>
                  </a:cubicBezTo>
                  <a:cubicBezTo>
                    <a:pt x="11809" y="14802"/>
                    <a:pt x="11809" y="12877"/>
                    <a:pt x="10602" y="11670"/>
                  </a:cubicBezTo>
                  <a:lnTo>
                    <a:pt x="7373" y="8441"/>
                  </a:lnTo>
                  <a:lnTo>
                    <a:pt x="10602" y="5244"/>
                  </a:lnTo>
                  <a:cubicBezTo>
                    <a:pt x="11809" y="4037"/>
                    <a:pt x="11809" y="2113"/>
                    <a:pt x="10602" y="906"/>
                  </a:cubicBezTo>
                  <a:cubicBezTo>
                    <a:pt x="10015" y="302"/>
                    <a:pt x="9232" y="1"/>
                    <a:pt x="8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7"/>
            <p:cNvSpPr/>
            <p:nvPr/>
          </p:nvSpPr>
          <p:spPr>
            <a:xfrm>
              <a:off x="2533725" y="1966350"/>
              <a:ext cx="295250" cy="422250"/>
            </a:xfrm>
            <a:custGeom>
              <a:avLst/>
              <a:gdLst/>
              <a:ahLst/>
              <a:cxnLst/>
              <a:rect l="l" t="t" r="r" b="b"/>
              <a:pathLst>
                <a:path w="11810" h="16890" extrusionOk="0">
                  <a:moveTo>
                    <a:pt x="3377" y="1"/>
                  </a:moveTo>
                  <a:cubicBezTo>
                    <a:pt x="2594" y="1"/>
                    <a:pt x="1811" y="302"/>
                    <a:pt x="1208" y="906"/>
                  </a:cubicBezTo>
                  <a:cubicBezTo>
                    <a:pt x="34" y="2113"/>
                    <a:pt x="34" y="4037"/>
                    <a:pt x="1208" y="5244"/>
                  </a:cubicBezTo>
                  <a:lnTo>
                    <a:pt x="4437" y="8441"/>
                  </a:lnTo>
                  <a:lnTo>
                    <a:pt x="1208" y="11670"/>
                  </a:lnTo>
                  <a:cubicBezTo>
                    <a:pt x="1" y="12877"/>
                    <a:pt x="1" y="14802"/>
                    <a:pt x="1208" y="16009"/>
                  </a:cubicBezTo>
                  <a:cubicBezTo>
                    <a:pt x="1795" y="16596"/>
                    <a:pt x="2578" y="16890"/>
                    <a:pt x="3361" y="16890"/>
                  </a:cubicBezTo>
                  <a:cubicBezTo>
                    <a:pt x="4144" y="16890"/>
                    <a:pt x="4927" y="16596"/>
                    <a:pt x="5546" y="16009"/>
                  </a:cubicBezTo>
                  <a:lnTo>
                    <a:pt x="10929" y="10627"/>
                  </a:lnTo>
                  <a:cubicBezTo>
                    <a:pt x="11483" y="10039"/>
                    <a:pt x="11809" y="9257"/>
                    <a:pt x="11809" y="8441"/>
                  </a:cubicBezTo>
                  <a:cubicBezTo>
                    <a:pt x="11809" y="7626"/>
                    <a:pt x="11483" y="6875"/>
                    <a:pt x="10929" y="6288"/>
                  </a:cubicBezTo>
                  <a:lnTo>
                    <a:pt x="5546" y="906"/>
                  </a:lnTo>
                  <a:cubicBezTo>
                    <a:pt x="4943" y="302"/>
                    <a:pt x="4160" y="1"/>
                    <a:pt x="3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7"/>
            <p:cNvSpPr/>
            <p:nvPr/>
          </p:nvSpPr>
          <p:spPr>
            <a:xfrm>
              <a:off x="2125975" y="1966650"/>
              <a:ext cx="274850" cy="421950"/>
            </a:xfrm>
            <a:custGeom>
              <a:avLst/>
              <a:gdLst/>
              <a:ahLst/>
              <a:cxnLst/>
              <a:rect l="l" t="t" r="r" b="b"/>
              <a:pathLst>
                <a:path w="10994" h="16878" extrusionOk="0">
                  <a:moveTo>
                    <a:pt x="7525" y="1"/>
                  </a:moveTo>
                  <a:cubicBezTo>
                    <a:pt x="6302" y="1"/>
                    <a:pt x="5144" y="762"/>
                    <a:pt x="4666" y="1970"/>
                  </a:cubicBezTo>
                  <a:lnTo>
                    <a:pt x="588" y="12735"/>
                  </a:lnTo>
                  <a:cubicBezTo>
                    <a:pt x="1" y="14333"/>
                    <a:pt x="784" y="16095"/>
                    <a:pt x="2382" y="16682"/>
                  </a:cubicBezTo>
                  <a:cubicBezTo>
                    <a:pt x="2741" y="16812"/>
                    <a:pt x="3100" y="16878"/>
                    <a:pt x="3459" y="16878"/>
                  </a:cubicBezTo>
                  <a:cubicBezTo>
                    <a:pt x="4698" y="16878"/>
                    <a:pt x="5840" y="16127"/>
                    <a:pt x="6329" y="14920"/>
                  </a:cubicBezTo>
                  <a:lnTo>
                    <a:pt x="10407" y="4123"/>
                  </a:lnTo>
                  <a:cubicBezTo>
                    <a:pt x="10994" y="2557"/>
                    <a:pt x="10211" y="796"/>
                    <a:pt x="8613" y="209"/>
                  </a:cubicBezTo>
                  <a:cubicBezTo>
                    <a:pt x="8255" y="67"/>
                    <a:pt x="7887" y="1"/>
                    <a:pt x="7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7"/>
            <p:cNvSpPr/>
            <p:nvPr/>
          </p:nvSpPr>
          <p:spPr>
            <a:xfrm>
              <a:off x="4647500" y="2622625"/>
              <a:ext cx="1257525" cy="153350"/>
            </a:xfrm>
            <a:custGeom>
              <a:avLst/>
              <a:gdLst/>
              <a:ahLst/>
              <a:cxnLst/>
              <a:rect l="l" t="t" r="r" b="b"/>
              <a:pathLst>
                <a:path w="50301" h="6134" extrusionOk="0">
                  <a:moveTo>
                    <a:pt x="3067" y="0"/>
                  </a:moveTo>
                  <a:cubicBezTo>
                    <a:pt x="1371" y="0"/>
                    <a:pt x="1" y="1371"/>
                    <a:pt x="1" y="3067"/>
                  </a:cubicBezTo>
                  <a:cubicBezTo>
                    <a:pt x="1" y="4763"/>
                    <a:pt x="1371" y="6133"/>
                    <a:pt x="3067" y="6133"/>
                  </a:cubicBezTo>
                  <a:lnTo>
                    <a:pt x="47234" y="6133"/>
                  </a:lnTo>
                  <a:cubicBezTo>
                    <a:pt x="48930" y="6133"/>
                    <a:pt x="50300" y="4763"/>
                    <a:pt x="50300" y="3067"/>
                  </a:cubicBezTo>
                  <a:cubicBezTo>
                    <a:pt x="50300" y="1371"/>
                    <a:pt x="48930" y="0"/>
                    <a:pt x="47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7"/>
            <p:cNvSpPr/>
            <p:nvPr/>
          </p:nvSpPr>
          <p:spPr>
            <a:xfrm>
              <a:off x="2537825" y="2622625"/>
              <a:ext cx="1907450" cy="153350"/>
            </a:xfrm>
            <a:custGeom>
              <a:avLst/>
              <a:gdLst/>
              <a:ahLst/>
              <a:cxnLst/>
              <a:rect l="l" t="t" r="r" b="b"/>
              <a:pathLst>
                <a:path w="76298" h="6134" extrusionOk="0">
                  <a:moveTo>
                    <a:pt x="3034" y="0"/>
                  </a:moveTo>
                  <a:cubicBezTo>
                    <a:pt x="1370" y="0"/>
                    <a:pt x="0" y="1371"/>
                    <a:pt x="0" y="3067"/>
                  </a:cubicBezTo>
                  <a:cubicBezTo>
                    <a:pt x="0" y="4763"/>
                    <a:pt x="1370" y="6133"/>
                    <a:pt x="3034" y="6133"/>
                  </a:cubicBezTo>
                  <a:lnTo>
                    <a:pt x="73232" y="6133"/>
                  </a:lnTo>
                  <a:cubicBezTo>
                    <a:pt x="74928" y="6133"/>
                    <a:pt x="76298" y="4763"/>
                    <a:pt x="76298" y="3067"/>
                  </a:cubicBezTo>
                  <a:cubicBezTo>
                    <a:pt x="76298" y="1371"/>
                    <a:pt x="74928" y="0"/>
                    <a:pt x="73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7"/>
            <p:cNvSpPr/>
            <p:nvPr/>
          </p:nvSpPr>
          <p:spPr>
            <a:xfrm>
              <a:off x="1659525" y="2622625"/>
              <a:ext cx="680150" cy="153350"/>
            </a:xfrm>
            <a:custGeom>
              <a:avLst/>
              <a:gdLst/>
              <a:ahLst/>
              <a:cxnLst/>
              <a:rect l="l" t="t" r="r" b="b"/>
              <a:pathLst>
                <a:path w="27206" h="6134" extrusionOk="0">
                  <a:moveTo>
                    <a:pt x="3067" y="0"/>
                  </a:moveTo>
                  <a:cubicBezTo>
                    <a:pt x="1370" y="0"/>
                    <a:pt x="0" y="1371"/>
                    <a:pt x="0" y="3067"/>
                  </a:cubicBezTo>
                  <a:cubicBezTo>
                    <a:pt x="0" y="4763"/>
                    <a:pt x="1370" y="6133"/>
                    <a:pt x="3067" y="6133"/>
                  </a:cubicBezTo>
                  <a:lnTo>
                    <a:pt x="24139" y="6133"/>
                  </a:lnTo>
                  <a:cubicBezTo>
                    <a:pt x="25835" y="6133"/>
                    <a:pt x="27205" y="4763"/>
                    <a:pt x="27205" y="3067"/>
                  </a:cubicBezTo>
                  <a:cubicBezTo>
                    <a:pt x="27205" y="1371"/>
                    <a:pt x="25835" y="0"/>
                    <a:pt x="24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7"/>
            <p:cNvSpPr/>
            <p:nvPr/>
          </p:nvSpPr>
          <p:spPr>
            <a:xfrm>
              <a:off x="3110300" y="3081750"/>
              <a:ext cx="2794725" cy="152525"/>
            </a:xfrm>
            <a:custGeom>
              <a:avLst/>
              <a:gdLst/>
              <a:ahLst/>
              <a:cxnLst/>
              <a:rect l="l" t="t" r="r" b="b"/>
              <a:pathLst>
                <a:path w="111789" h="6101" extrusionOk="0">
                  <a:moveTo>
                    <a:pt x="3066" y="0"/>
                  </a:moveTo>
                  <a:cubicBezTo>
                    <a:pt x="1370" y="0"/>
                    <a:pt x="0" y="1371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108722" y="6100"/>
                  </a:lnTo>
                  <a:cubicBezTo>
                    <a:pt x="110418" y="6100"/>
                    <a:pt x="111788" y="4730"/>
                    <a:pt x="111788" y="3067"/>
                  </a:cubicBezTo>
                  <a:cubicBezTo>
                    <a:pt x="111788" y="1371"/>
                    <a:pt x="110418" y="0"/>
                    <a:pt x="108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7"/>
            <p:cNvSpPr/>
            <p:nvPr/>
          </p:nvSpPr>
          <p:spPr>
            <a:xfrm>
              <a:off x="1659525" y="3081750"/>
              <a:ext cx="1248550" cy="152525"/>
            </a:xfrm>
            <a:custGeom>
              <a:avLst/>
              <a:gdLst/>
              <a:ahLst/>
              <a:cxnLst/>
              <a:rect l="l" t="t" r="r" b="b"/>
              <a:pathLst>
                <a:path w="49942" h="6101" extrusionOk="0">
                  <a:moveTo>
                    <a:pt x="3067" y="0"/>
                  </a:moveTo>
                  <a:cubicBezTo>
                    <a:pt x="1370" y="0"/>
                    <a:pt x="0" y="1371"/>
                    <a:pt x="0" y="3067"/>
                  </a:cubicBezTo>
                  <a:cubicBezTo>
                    <a:pt x="0" y="4730"/>
                    <a:pt x="1370" y="6100"/>
                    <a:pt x="3067" y="6100"/>
                  </a:cubicBezTo>
                  <a:lnTo>
                    <a:pt x="46908" y="6100"/>
                  </a:lnTo>
                  <a:cubicBezTo>
                    <a:pt x="48571" y="6100"/>
                    <a:pt x="49941" y="4730"/>
                    <a:pt x="49941" y="3067"/>
                  </a:cubicBezTo>
                  <a:cubicBezTo>
                    <a:pt x="49941" y="1371"/>
                    <a:pt x="48571" y="0"/>
                    <a:pt x="46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7"/>
            <p:cNvSpPr/>
            <p:nvPr/>
          </p:nvSpPr>
          <p:spPr>
            <a:xfrm>
              <a:off x="3729250" y="3540050"/>
              <a:ext cx="550500" cy="153350"/>
            </a:xfrm>
            <a:custGeom>
              <a:avLst/>
              <a:gdLst/>
              <a:ahLst/>
              <a:cxnLst/>
              <a:rect l="l" t="t" r="r" b="b"/>
              <a:pathLst>
                <a:path w="22020" h="6134" extrusionOk="0">
                  <a:moveTo>
                    <a:pt x="3067" y="1"/>
                  </a:moveTo>
                  <a:cubicBezTo>
                    <a:pt x="1371" y="1"/>
                    <a:pt x="1" y="1371"/>
                    <a:pt x="1" y="3067"/>
                  </a:cubicBezTo>
                  <a:cubicBezTo>
                    <a:pt x="1" y="4763"/>
                    <a:pt x="1371" y="6133"/>
                    <a:pt x="3067" y="6133"/>
                  </a:cubicBezTo>
                  <a:lnTo>
                    <a:pt x="18953" y="6133"/>
                  </a:lnTo>
                  <a:cubicBezTo>
                    <a:pt x="20649" y="6133"/>
                    <a:pt x="22019" y="4763"/>
                    <a:pt x="22019" y="3067"/>
                  </a:cubicBezTo>
                  <a:cubicBezTo>
                    <a:pt x="22019" y="1371"/>
                    <a:pt x="20649" y="1"/>
                    <a:pt x="18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7"/>
            <p:cNvSpPr/>
            <p:nvPr/>
          </p:nvSpPr>
          <p:spPr>
            <a:xfrm>
              <a:off x="1659525" y="3540050"/>
              <a:ext cx="1869950" cy="153350"/>
            </a:xfrm>
            <a:custGeom>
              <a:avLst/>
              <a:gdLst/>
              <a:ahLst/>
              <a:cxnLst/>
              <a:rect l="l" t="t" r="r" b="b"/>
              <a:pathLst>
                <a:path w="74798" h="6134" extrusionOk="0">
                  <a:moveTo>
                    <a:pt x="3067" y="1"/>
                  </a:moveTo>
                  <a:cubicBezTo>
                    <a:pt x="1370" y="1"/>
                    <a:pt x="0" y="1371"/>
                    <a:pt x="0" y="3067"/>
                  </a:cubicBezTo>
                  <a:cubicBezTo>
                    <a:pt x="0" y="4763"/>
                    <a:pt x="1370" y="6133"/>
                    <a:pt x="3067" y="6133"/>
                  </a:cubicBezTo>
                  <a:lnTo>
                    <a:pt x="71732" y="6133"/>
                  </a:lnTo>
                  <a:cubicBezTo>
                    <a:pt x="73428" y="6133"/>
                    <a:pt x="74798" y="4763"/>
                    <a:pt x="74798" y="3067"/>
                  </a:cubicBezTo>
                  <a:cubicBezTo>
                    <a:pt x="74798" y="1371"/>
                    <a:pt x="73428" y="1"/>
                    <a:pt x="71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8" name="Google Shape;31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625" y="2865725"/>
            <a:ext cx="269375" cy="2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650" y="3325812"/>
            <a:ext cx="269375" cy="2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7"/>
          <p:cNvSpPr txBox="1"/>
          <p:nvPr/>
        </p:nvSpPr>
        <p:spPr>
          <a:xfrm>
            <a:off x="3316638" y="1241450"/>
            <a:ext cx="2510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D966"/>
                </a:solidFill>
                <a:latin typeface="Lato"/>
                <a:ea typeface="Lato"/>
                <a:cs typeface="Lato"/>
                <a:sym typeface="Lato"/>
              </a:rPr>
              <a:t>EXTRACT NOTES  that are inputs to user stories or requirements</a:t>
            </a:r>
            <a:endParaRPr sz="1600" b="1">
              <a:solidFill>
                <a:srgbClr val="FFD96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1" name="Google Shape;32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625" y="3703987"/>
            <a:ext cx="269375" cy="2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8"/>
          <p:cNvSpPr txBox="1">
            <a:spLocks noGrp="1"/>
          </p:cNvSpPr>
          <p:nvPr>
            <p:ph type="title"/>
          </p:nvPr>
        </p:nvSpPr>
        <p:spPr>
          <a:xfrm>
            <a:off x="720000" y="195675"/>
            <a:ext cx="7704000" cy="10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 Models</a:t>
            </a:r>
            <a:endParaRPr sz="4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Extract notes that are inputs to usage research models</a:t>
            </a:r>
            <a:endParaRPr sz="2300" i="1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27" name="Google Shape;327;p48"/>
          <p:cNvGraphicFramePr/>
          <p:nvPr/>
        </p:nvGraphicFramePr>
        <p:xfrm>
          <a:off x="515125" y="1386588"/>
          <a:ext cx="8299550" cy="3566130"/>
        </p:xfrm>
        <a:graphic>
          <a:graphicData uri="http://schemas.openxmlformats.org/drawingml/2006/table">
            <a:tbl>
              <a:tblPr>
                <a:noFill/>
                <a:tableStyleId>{35831ECB-F798-4C1D-A121-4D9D64E36E91}</a:tableStyleId>
              </a:tblPr>
              <a:tblGrid>
                <a:gridCol w="220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0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7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EA999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Abstract out the unimportant details</a:t>
                      </a:r>
                      <a:r>
                        <a:rPr lang="en" sz="16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to make simplified data representations, or integrate them into corresponding models</a:t>
                      </a:r>
                      <a:endParaRPr sz="16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69F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69F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69F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69F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6FA8D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Models </a:t>
                      </a:r>
                      <a:r>
                        <a:rPr lang="en" sz="16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such as user work roles, task structure, and the basics of the flow model can be </a:t>
                      </a:r>
                      <a:r>
                        <a:rPr lang="en" sz="1600" b="1">
                          <a:solidFill>
                            <a:srgbClr val="9FC5E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developed prior to doing field research</a:t>
                      </a:r>
                      <a:endParaRPr sz="1600" b="1">
                        <a:solidFill>
                          <a:srgbClr val="9FC5E8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69F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69F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69F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69F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Early project documents (such as proposals or design briefs) and </a:t>
                      </a:r>
                      <a:r>
                        <a:rPr lang="en" sz="1600" b="1">
                          <a:solidFill>
                            <a:srgbClr val="FFE59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early discussions</a:t>
                      </a:r>
                      <a:r>
                        <a:rPr lang="en" sz="16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with the client can provide key information for models</a:t>
                      </a:r>
                      <a:endParaRPr sz="16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2"/>
                        </a:solidFill>
                        <a:latin typeface="Fira Sans Condensed Light"/>
                        <a:ea typeface="Fira Sans Condensed Light"/>
                        <a:cs typeface="Fira Sans Condensed Light"/>
                        <a:sym typeface="Fira Sans Condensed Ligh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69F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69F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69F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69F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Oftentimes, verification and </a:t>
                      </a:r>
                      <a:r>
                        <a:rPr lang="en" sz="1600" b="1">
                          <a:solidFill>
                            <a:srgbClr val="6AA8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refinement </a:t>
                      </a:r>
                      <a:r>
                        <a:rPr lang="en" sz="16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 modeling to fill gaps can be done </a:t>
                      </a:r>
                      <a:r>
                        <a:rPr lang="en" sz="1600" b="1">
                          <a:solidFill>
                            <a:srgbClr val="6AA84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after data elicitation</a:t>
                      </a:r>
                      <a:endParaRPr sz="1600" b="1">
                        <a:solidFill>
                          <a:srgbClr val="6AA84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2"/>
                        </a:solidFill>
                        <a:latin typeface="Fira Sans Condensed Light"/>
                        <a:ea typeface="Fira Sans Condensed Light"/>
                        <a:cs typeface="Fira Sans Condensed Light"/>
                        <a:sym typeface="Fira Sans Condensed Ligh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69F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869F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69F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69F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28" name="Google Shape;328;p48"/>
          <p:cNvGrpSpPr/>
          <p:nvPr/>
        </p:nvGrpSpPr>
        <p:grpSpPr>
          <a:xfrm>
            <a:off x="1205695" y="1601422"/>
            <a:ext cx="654800" cy="654786"/>
            <a:chOff x="3246225" y="2309950"/>
            <a:chExt cx="1130525" cy="1130500"/>
          </a:xfrm>
        </p:grpSpPr>
        <p:sp>
          <p:nvSpPr>
            <p:cNvPr id="329" name="Google Shape;329;p48"/>
            <p:cNvSpPr/>
            <p:nvPr/>
          </p:nvSpPr>
          <p:spPr>
            <a:xfrm>
              <a:off x="3575725" y="2639450"/>
              <a:ext cx="471525" cy="471500"/>
            </a:xfrm>
            <a:custGeom>
              <a:avLst/>
              <a:gdLst/>
              <a:ahLst/>
              <a:cxnLst/>
              <a:rect l="l" t="t" r="r" b="b"/>
              <a:pathLst>
                <a:path w="18861" h="18860" extrusionOk="0">
                  <a:moveTo>
                    <a:pt x="9431" y="18860"/>
                  </a:moveTo>
                  <a:cubicBezTo>
                    <a:pt x="4239" y="18860"/>
                    <a:pt x="1" y="14633"/>
                    <a:pt x="1" y="9430"/>
                  </a:cubicBezTo>
                  <a:cubicBezTo>
                    <a:pt x="1" y="4239"/>
                    <a:pt x="4239" y="0"/>
                    <a:pt x="9431" y="0"/>
                  </a:cubicBezTo>
                  <a:cubicBezTo>
                    <a:pt x="14634" y="0"/>
                    <a:pt x="18860" y="4239"/>
                    <a:pt x="18860" y="9430"/>
                  </a:cubicBezTo>
                  <a:cubicBezTo>
                    <a:pt x="18860" y="14633"/>
                    <a:pt x="14634" y="18860"/>
                    <a:pt x="9431" y="18860"/>
                  </a:cubicBezTo>
                  <a:close/>
                  <a:moveTo>
                    <a:pt x="9431" y="810"/>
                  </a:moveTo>
                  <a:cubicBezTo>
                    <a:pt x="4680" y="810"/>
                    <a:pt x="810" y="4679"/>
                    <a:pt x="810" y="9430"/>
                  </a:cubicBezTo>
                  <a:cubicBezTo>
                    <a:pt x="810" y="14192"/>
                    <a:pt x="4680" y="18050"/>
                    <a:pt x="9431" y="18050"/>
                  </a:cubicBezTo>
                  <a:cubicBezTo>
                    <a:pt x="14193" y="18050"/>
                    <a:pt x="18063" y="14192"/>
                    <a:pt x="18063" y="9430"/>
                  </a:cubicBezTo>
                  <a:cubicBezTo>
                    <a:pt x="18063" y="4679"/>
                    <a:pt x="14193" y="810"/>
                    <a:pt x="9431" y="8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8"/>
            <p:cNvSpPr/>
            <p:nvPr/>
          </p:nvSpPr>
          <p:spPr>
            <a:xfrm>
              <a:off x="3556375" y="2993050"/>
              <a:ext cx="89025" cy="108975"/>
            </a:xfrm>
            <a:custGeom>
              <a:avLst/>
              <a:gdLst/>
              <a:ahLst/>
              <a:cxnLst/>
              <a:rect l="l" t="t" r="r" b="b"/>
              <a:pathLst>
                <a:path w="3561" h="4359" fill="none" extrusionOk="0">
                  <a:moveTo>
                    <a:pt x="3561" y="4358"/>
                  </a:moveTo>
                  <a:cubicBezTo>
                    <a:pt x="2037" y="3239"/>
                    <a:pt x="799" y="1739"/>
                    <a:pt x="1" y="1"/>
                  </a:cubicBez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8"/>
            <p:cNvSpPr/>
            <p:nvPr/>
          </p:nvSpPr>
          <p:spPr>
            <a:xfrm>
              <a:off x="3624250" y="3116575"/>
              <a:ext cx="220600" cy="82475"/>
            </a:xfrm>
            <a:custGeom>
              <a:avLst/>
              <a:gdLst/>
              <a:ahLst/>
              <a:cxnLst/>
              <a:rect l="l" t="t" r="r" b="b"/>
              <a:pathLst>
                <a:path w="8824" h="3299" fill="none" extrusionOk="0">
                  <a:moveTo>
                    <a:pt x="7001" y="3299"/>
                  </a:moveTo>
                  <a:cubicBezTo>
                    <a:pt x="4465" y="3299"/>
                    <a:pt x="2036" y="2501"/>
                    <a:pt x="1" y="1001"/>
                  </a:cubicBezTo>
                  <a:lnTo>
                    <a:pt x="739" y="1"/>
                  </a:lnTo>
                  <a:cubicBezTo>
                    <a:pt x="2560" y="1334"/>
                    <a:pt x="4727" y="2049"/>
                    <a:pt x="7001" y="2049"/>
                  </a:cubicBezTo>
                  <a:cubicBezTo>
                    <a:pt x="7549" y="2049"/>
                    <a:pt x="8097" y="2001"/>
                    <a:pt x="8633" y="1930"/>
                  </a:cubicBezTo>
                  <a:lnTo>
                    <a:pt x="8823" y="3156"/>
                  </a:lnTo>
                  <a:cubicBezTo>
                    <a:pt x="8228" y="3251"/>
                    <a:pt x="7609" y="3299"/>
                    <a:pt x="7001" y="3299"/>
                  </a:cubicBezTo>
                  <a:close/>
                </a:path>
              </a:pathLst>
            </a:custGeom>
            <a:solidFill>
              <a:schemeClr val="dk2"/>
            </a:solidFill>
            <a:ln w="20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8"/>
            <p:cNvSpPr/>
            <p:nvPr/>
          </p:nvSpPr>
          <p:spPr>
            <a:xfrm>
              <a:off x="4051375" y="2817450"/>
              <a:ext cx="41125" cy="204200"/>
            </a:xfrm>
            <a:custGeom>
              <a:avLst/>
              <a:gdLst/>
              <a:ahLst/>
              <a:cxnLst/>
              <a:rect l="l" t="t" r="r" b="b"/>
              <a:pathLst>
                <a:path w="1645" h="8168" fill="none" extrusionOk="0">
                  <a:moveTo>
                    <a:pt x="1406" y="0"/>
                  </a:moveTo>
                  <a:cubicBezTo>
                    <a:pt x="1561" y="750"/>
                    <a:pt x="1644" y="1524"/>
                    <a:pt x="1644" y="2310"/>
                  </a:cubicBezTo>
                  <a:cubicBezTo>
                    <a:pt x="1644" y="4453"/>
                    <a:pt x="1049" y="6465"/>
                    <a:pt x="1" y="8168"/>
                  </a:cubicBez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8"/>
            <p:cNvSpPr/>
            <p:nvPr/>
          </p:nvSpPr>
          <p:spPr>
            <a:xfrm>
              <a:off x="4040675" y="2662075"/>
              <a:ext cx="105700" cy="158675"/>
            </a:xfrm>
            <a:custGeom>
              <a:avLst/>
              <a:gdLst/>
              <a:ahLst/>
              <a:cxnLst/>
              <a:rect l="l" t="t" r="r" b="b"/>
              <a:pathLst>
                <a:path w="4228" h="6347" fill="none" extrusionOk="0">
                  <a:moveTo>
                    <a:pt x="3013" y="6346"/>
                  </a:moveTo>
                  <a:cubicBezTo>
                    <a:pt x="2572" y="4262"/>
                    <a:pt x="1536" y="2381"/>
                    <a:pt x="0" y="893"/>
                  </a:cubicBezTo>
                  <a:lnTo>
                    <a:pt x="870" y="0"/>
                  </a:lnTo>
                  <a:cubicBezTo>
                    <a:pt x="2584" y="1655"/>
                    <a:pt x="3751" y="3762"/>
                    <a:pt x="4227" y="6084"/>
                  </a:cubicBezTo>
                  <a:close/>
                </a:path>
              </a:pathLst>
            </a:custGeom>
            <a:solidFill>
              <a:schemeClr val="dk2"/>
            </a:solidFill>
            <a:ln w="20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8"/>
            <p:cNvSpPr/>
            <p:nvPr/>
          </p:nvSpPr>
          <p:spPr>
            <a:xfrm>
              <a:off x="3490600" y="2659100"/>
              <a:ext cx="103025" cy="212825"/>
            </a:xfrm>
            <a:custGeom>
              <a:avLst/>
              <a:gdLst/>
              <a:ahLst/>
              <a:cxnLst/>
              <a:rect l="l" t="t" r="r" b="b"/>
              <a:pathLst>
                <a:path w="4121" h="8513" extrusionOk="0">
                  <a:moveTo>
                    <a:pt x="3215" y="0"/>
                  </a:moveTo>
                  <a:cubicBezTo>
                    <a:pt x="1477" y="1857"/>
                    <a:pt x="405" y="4167"/>
                    <a:pt x="96" y="6691"/>
                  </a:cubicBezTo>
                  <a:cubicBezTo>
                    <a:pt x="24" y="7299"/>
                    <a:pt x="1" y="7906"/>
                    <a:pt x="24" y="8513"/>
                  </a:cubicBezTo>
                  <a:lnTo>
                    <a:pt x="1263" y="8465"/>
                  </a:lnTo>
                  <a:cubicBezTo>
                    <a:pt x="1251" y="7930"/>
                    <a:pt x="1275" y="7382"/>
                    <a:pt x="1334" y="6846"/>
                  </a:cubicBezTo>
                  <a:cubicBezTo>
                    <a:pt x="1608" y="4584"/>
                    <a:pt x="2572" y="2512"/>
                    <a:pt x="4120" y="857"/>
                  </a:cubicBezTo>
                  <a:lnTo>
                    <a:pt x="32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8"/>
            <p:cNvSpPr/>
            <p:nvPr/>
          </p:nvSpPr>
          <p:spPr>
            <a:xfrm>
              <a:off x="3903150" y="3062125"/>
              <a:ext cx="156000" cy="111625"/>
            </a:xfrm>
            <a:custGeom>
              <a:avLst/>
              <a:gdLst/>
              <a:ahLst/>
              <a:cxnLst/>
              <a:rect l="l" t="t" r="r" b="b"/>
              <a:pathLst>
                <a:path w="6240" h="4465" extrusionOk="0">
                  <a:moveTo>
                    <a:pt x="5299" y="0"/>
                  </a:moveTo>
                  <a:cubicBezTo>
                    <a:pt x="3894" y="1595"/>
                    <a:pt x="2060" y="2727"/>
                    <a:pt x="1" y="3250"/>
                  </a:cubicBezTo>
                  <a:lnTo>
                    <a:pt x="310" y="4465"/>
                  </a:lnTo>
                  <a:cubicBezTo>
                    <a:pt x="2608" y="3870"/>
                    <a:pt x="4656" y="2607"/>
                    <a:pt x="6240" y="822"/>
                  </a:cubicBezTo>
                  <a:lnTo>
                    <a:pt x="52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8"/>
            <p:cNvSpPr/>
            <p:nvPr/>
          </p:nvSpPr>
          <p:spPr>
            <a:xfrm>
              <a:off x="3617700" y="2594200"/>
              <a:ext cx="389350" cy="79200"/>
            </a:xfrm>
            <a:custGeom>
              <a:avLst/>
              <a:gdLst/>
              <a:ahLst/>
              <a:cxnLst/>
              <a:rect l="l" t="t" r="r" b="b"/>
              <a:pathLst>
                <a:path w="15574" h="3168" fill="none" extrusionOk="0">
                  <a:moveTo>
                    <a:pt x="1" y="3108"/>
                  </a:moveTo>
                  <a:cubicBezTo>
                    <a:pt x="2013" y="1191"/>
                    <a:pt x="4751" y="0"/>
                    <a:pt x="7752" y="0"/>
                  </a:cubicBezTo>
                  <a:cubicBezTo>
                    <a:pt x="10788" y="0"/>
                    <a:pt x="13550" y="1203"/>
                    <a:pt x="15574" y="3168"/>
                  </a:cubicBez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8"/>
            <p:cNvSpPr/>
            <p:nvPr/>
          </p:nvSpPr>
          <p:spPr>
            <a:xfrm>
              <a:off x="3410225" y="2473950"/>
              <a:ext cx="802525" cy="802500"/>
            </a:xfrm>
            <a:custGeom>
              <a:avLst/>
              <a:gdLst/>
              <a:ahLst/>
              <a:cxnLst/>
              <a:rect l="l" t="t" r="r" b="b"/>
              <a:pathLst>
                <a:path w="32101" h="32100" extrusionOk="0">
                  <a:moveTo>
                    <a:pt x="16051" y="32100"/>
                  </a:moveTo>
                  <a:cubicBezTo>
                    <a:pt x="7204" y="32100"/>
                    <a:pt x="1" y="24896"/>
                    <a:pt x="1" y="16050"/>
                  </a:cubicBezTo>
                  <a:cubicBezTo>
                    <a:pt x="1" y="7204"/>
                    <a:pt x="7204" y="0"/>
                    <a:pt x="16051" y="0"/>
                  </a:cubicBezTo>
                  <a:cubicBezTo>
                    <a:pt x="24897" y="0"/>
                    <a:pt x="32100" y="7204"/>
                    <a:pt x="32100" y="16050"/>
                  </a:cubicBezTo>
                  <a:cubicBezTo>
                    <a:pt x="32100" y="24896"/>
                    <a:pt x="24897" y="32100"/>
                    <a:pt x="16051" y="32100"/>
                  </a:cubicBezTo>
                  <a:close/>
                  <a:moveTo>
                    <a:pt x="16051" y="1786"/>
                  </a:moveTo>
                  <a:cubicBezTo>
                    <a:pt x="8192" y="1786"/>
                    <a:pt x="1787" y="8192"/>
                    <a:pt x="1787" y="16050"/>
                  </a:cubicBezTo>
                  <a:cubicBezTo>
                    <a:pt x="1787" y="23920"/>
                    <a:pt x="8192" y="30314"/>
                    <a:pt x="16051" y="30314"/>
                  </a:cubicBezTo>
                  <a:cubicBezTo>
                    <a:pt x="23921" y="30314"/>
                    <a:pt x="30314" y="23920"/>
                    <a:pt x="30314" y="16050"/>
                  </a:cubicBezTo>
                  <a:cubicBezTo>
                    <a:pt x="30314" y="8192"/>
                    <a:pt x="23921" y="1786"/>
                    <a:pt x="16051" y="17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8"/>
            <p:cNvSpPr/>
            <p:nvPr/>
          </p:nvSpPr>
          <p:spPr>
            <a:xfrm>
              <a:off x="3663250" y="2726950"/>
              <a:ext cx="296475" cy="296500"/>
            </a:xfrm>
            <a:custGeom>
              <a:avLst/>
              <a:gdLst/>
              <a:ahLst/>
              <a:cxnLst/>
              <a:rect l="l" t="t" r="r" b="b"/>
              <a:pathLst>
                <a:path w="11859" h="11860" fill="none" extrusionOk="0">
                  <a:moveTo>
                    <a:pt x="3560" y="501"/>
                  </a:moveTo>
                  <a:cubicBezTo>
                    <a:pt x="4286" y="179"/>
                    <a:pt x="5096" y="1"/>
                    <a:pt x="5930" y="1"/>
                  </a:cubicBezTo>
                  <a:cubicBezTo>
                    <a:pt x="9204" y="1"/>
                    <a:pt x="11859" y="2656"/>
                    <a:pt x="11859" y="5930"/>
                  </a:cubicBezTo>
                  <a:cubicBezTo>
                    <a:pt x="11859" y="9204"/>
                    <a:pt x="9204" y="11859"/>
                    <a:pt x="5930" y="11859"/>
                  </a:cubicBezTo>
                  <a:cubicBezTo>
                    <a:pt x="2655" y="11859"/>
                    <a:pt x="0" y="9204"/>
                    <a:pt x="0" y="5930"/>
                  </a:cubicBezTo>
                  <a:cubicBezTo>
                    <a:pt x="0" y="3501"/>
                    <a:pt x="1465" y="1406"/>
                    <a:pt x="3560" y="501"/>
                  </a:cubicBezTo>
                  <a:close/>
                </a:path>
              </a:pathLst>
            </a:custGeom>
            <a:solidFill>
              <a:schemeClr val="dk2"/>
            </a:solidFill>
            <a:ln w="178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8"/>
            <p:cNvSpPr/>
            <p:nvPr/>
          </p:nvSpPr>
          <p:spPr>
            <a:xfrm>
              <a:off x="3808800" y="2397450"/>
              <a:ext cx="25" cy="67000"/>
            </a:xfrm>
            <a:custGeom>
              <a:avLst/>
              <a:gdLst/>
              <a:ahLst/>
              <a:cxnLst/>
              <a:rect l="l" t="t" r="r" b="b"/>
              <a:pathLst>
                <a:path w="1" h="2680" fill="none" extrusionOk="0">
                  <a:moveTo>
                    <a:pt x="0" y="0"/>
                  </a:moveTo>
                  <a:lnTo>
                    <a:pt x="0" y="2679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8"/>
            <p:cNvSpPr/>
            <p:nvPr/>
          </p:nvSpPr>
          <p:spPr>
            <a:xfrm>
              <a:off x="3808800" y="3286250"/>
              <a:ext cx="25" cy="66700"/>
            </a:xfrm>
            <a:custGeom>
              <a:avLst/>
              <a:gdLst/>
              <a:ahLst/>
              <a:cxnLst/>
              <a:rect l="l" t="t" r="r" b="b"/>
              <a:pathLst>
                <a:path w="1" h="2668" fill="none" extrusionOk="0">
                  <a:moveTo>
                    <a:pt x="0" y="0"/>
                  </a:moveTo>
                  <a:lnTo>
                    <a:pt x="0" y="2667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8"/>
            <p:cNvSpPr/>
            <p:nvPr/>
          </p:nvSpPr>
          <p:spPr>
            <a:xfrm>
              <a:off x="3726350" y="2404600"/>
              <a:ext cx="11625" cy="66100"/>
            </a:xfrm>
            <a:custGeom>
              <a:avLst/>
              <a:gdLst/>
              <a:ahLst/>
              <a:cxnLst/>
              <a:rect l="l" t="t" r="r" b="b"/>
              <a:pathLst>
                <a:path w="465" h="2644" fill="none" extrusionOk="0">
                  <a:moveTo>
                    <a:pt x="0" y="0"/>
                  </a:moveTo>
                  <a:lnTo>
                    <a:pt x="465" y="2643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8"/>
            <p:cNvSpPr/>
            <p:nvPr/>
          </p:nvSpPr>
          <p:spPr>
            <a:xfrm>
              <a:off x="3880525" y="3279700"/>
              <a:ext cx="11650" cy="66100"/>
            </a:xfrm>
            <a:custGeom>
              <a:avLst/>
              <a:gdLst/>
              <a:ahLst/>
              <a:cxnLst/>
              <a:rect l="l" t="t" r="r" b="b"/>
              <a:pathLst>
                <a:path w="466" h="2644" fill="none" extrusionOk="0">
                  <a:moveTo>
                    <a:pt x="1" y="0"/>
                  </a:moveTo>
                  <a:lnTo>
                    <a:pt x="465" y="2644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8"/>
            <p:cNvSpPr/>
            <p:nvPr/>
          </p:nvSpPr>
          <p:spPr>
            <a:xfrm>
              <a:off x="3646275" y="2426025"/>
              <a:ext cx="22950" cy="62825"/>
            </a:xfrm>
            <a:custGeom>
              <a:avLst/>
              <a:gdLst/>
              <a:ahLst/>
              <a:cxnLst/>
              <a:rect l="l" t="t" r="r" b="b"/>
              <a:pathLst>
                <a:path w="918" h="2513" fill="none" extrusionOk="0">
                  <a:moveTo>
                    <a:pt x="1" y="0"/>
                  </a:moveTo>
                  <a:lnTo>
                    <a:pt x="917" y="2513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8"/>
            <p:cNvSpPr/>
            <p:nvPr/>
          </p:nvSpPr>
          <p:spPr>
            <a:xfrm>
              <a:off x="3950175" y="3261250"/>
              <a:ext cx="22950" cy="62825"/>
            </a:xfrm>
            <a:custGeom>
              <a:avLst/>
              <a:gdLst/>
              <a:ahLst/>
              <a:cxnLst/>
              <a:rect l="l" t="t" r="r" b="b"/>
              <a:pathLst>
                <a:path w="918" h="2513" fill="none" extrusionOk="0">
                  <a:moveTo>
                    <a:pt x="1" y="0"/>
                  </a:moveTo>
                  <a:lnTo>
                    <a:pt x="918" y="2513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8"/>
            <p:cNvSpPr/>
            <p:nvPr/>
          </p:nvSpPr>
          <p:spPr>
            <a:xfrm>
              <a:off x="3571275" y="2461150"/>
              <a:ext cx="33350" cy="57775"/>
            </a:xfrm>
            <a:custGeom>
              <a:avLst/>
              <a:gdLst/>
              <a:ahLst/>
              <a:cxnLst/>
              <a:rect l="l" t="t" r="r" b="b"/>
              <a:pathLst>
                <a:path w="1334" h="2311" fill="none" extrusionOk="0">
                  <a:moveTo>
                    <a:pt x="0" y="0"/>
                  </a:moveTo>
                  <a:lnTo>
                    <a:pt x="1334" y="2310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8"/>
            <p:cNvSpPr/>
            <p:nvPr/>
          </p:nvSpPr>
          <p:spPr>
            <a:xfrm>
              <a:off x="4015675" y="3230575"/>
              <a:ext cx="33350" cy="58075"/>
            </a:xfrm>
            <a:custGeom>
              <a:avLst/>
              <a:gdLst/>
              <a:ahLst/>
              <a:cxnLst/>
              <a:rect l="l" t="t" r="r" b="b"/>
              <a:pathLst>
                <a:path w="1334" h="2323" fill="none" extrusionOk="0">
                  <a:moveTo>
                    <a:pt x="0" y="1"/>
                  </a:moveTo>
                  <a:lnTo>
                    <a:pt x="1334" y="2323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8"/>
            <p:cNvSpPr/>
            <p:nvPr/>
          </p:nvSpPr>
          <p:spPr>
            <a:xfrm>
              <a:off x="3503400" y="2508475"/>
              <a:ext cx="43175" cy="51525"/>
            </a:xfrm>
            <a:custGeom>
              <a:avLst/>
              <a:gdLst/>
              <a:ahLst/>
              <a:cxnLst/>
              <a:rect l="l" t="t" r="r" b="b"/>
              <a:pathLst>
                <a:path w="1727" h="2061" fill="none" extrusionOk="0">
                  <a:moveTo>
                    <a:pt x="1" y="0"/>
                  </a:moveTo>
                  <a:lnTo>
                    <a:pt x="1727" y="2060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8"/>
            <p:cNvSpPr/>
            <p:nvPr/>
          </p:nvSpPr>
          <p:spPr>
            <a:xfrm>
              <a:off x="4074600" y="3189200"/>
              <a:ext cx="43200" cy="51525"/>
            </a:xfrm>
            <a:custGeom>
              <a:avLst/>
              <a:gdLst/>
              <a:ahLst/>
              <a:cxnLst/>
              <a:rect l="l" t="t" r="r" b="b"/>
              <a:pathLst>
                <a:path w="1728" h="2061" fill="none" extrusionOk="0">
                  <a:moveTo>
                    <a:pt x="1" y="1"/>
                  </a:moveTo>
                  <a:lnTo>
                    <a:pt x="1727" y="2061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8"/>
            <p:cNvSpPr/>
            <p:nvPr/>
          </p:nvSpPr>
          <p:spPr>
            <a:xfrm>
              <a:off x="3444775" y="2567100"/>
              <a:ext cx="51500" cy="43200"/>
            </a:xfrm>
            <a:custGeom>
              <a:avLst/>
              <a:gdLst/>
              <a:ahLst/>
              <a:cxnLst/>
              <a:rect l="l" t="t" r="r" b="b"/>
              <a:pathLst>
                <a:path w="2060" h="1728" fill="none" extrusionOk="0">
                  <a:moveTo>
                    <a:pt x="0" y="1"/>
                  </a:moveTo>
                  <a:lnTo>
                    <a:pt x="2060" y="1727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8"/>
            <p:cNvSpPr/>
            <p:nvPr/>
          </p:nvSpPr>
          <p:spPr>
            <a:xfrm>
              <a:off x="4125500" y="3138325"/>
              <a:ext cx="51525" cy="43175"/>
            </a:xfrm>
            <a:custGeom>
              <a:avLst/>
              <a:gdLst/>
              <a:ahLst/>
              <a:cxnLst/>
              <a:rect l="l" t="t" r="r" b="b"/>
              <a:pathLst>
                <a:path w="2061" h="1727" fill="none" extrusionOk="0">
                  <a:moveTo>
                    <a:pt x="1" y="0"/>
                  </a:moveTo>
                  <a:lnTo>
                    <a:pt x="2060" y="1726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8"/>
            <p:cNvSpPr/>
            <p:nvPr/>
          </p:nvSpPr>
          <p:spPr>
            <a:xfrm>
              <a:off x="3397425" y="2634975"/>
              <a:ext cx="58075" cy="33375"/>
            </a:xfrm>
            <a:custGeom>
              <a:avLst/>
              <a:gdLst/>
              <a:ahLst/>
              <a:cxnLst/>
              <a:rect l="l" t="t" r="r" b="b"/>
              <a:pathLst>
                <a:path w="2323" h="1335" fill="none" extrusionOk="0">
                  <a:moveTo>
                    <a:pt x="1" y="1"/>
                  </a:moveTo>
                  <a:lnTo>
                    <a:pt x="2323" y="1334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8"/>
            <p:cNvSpPr/>
            <p:nvPr/>
          </p:nvSpPr>
          <p:spPr>
            <a:xfrm>
              <a:off x="4166875" y="3079375"/>
              <a:ext cx="58075" cy="33375"/>
            </a:xfrm>
            <a:custGeom>
              <a:avLst/>
              <a:gdLst/>
              <a:ahLst/>
              <a:cxnLst/>
              <a:rect l="l" t="t" r="r" b="b"/>
              <a:pathLst>
                <a:path w="2323" h="1335" fill="none" extrusionOk="0">
                  <a:moveTo>
                    <a:pt x="1" y="1"/>
                  </a:moveTo>
                  <a:lnTo>
                    <a:pt x="2322" y="1334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8"/>
            <p:cNvSpPr/>
            <p:nvPr/>
          </p:nvSpPr>
          <p:spPr>
            <a:xfrm>
              <a:off x="3362325" y="2709975"/>
              <a:ext cx="63125" cy="22950"/>
            </a:xfrm>
            <a:custGeom>
              <a:avLst/>
              <a:gdLst/>
              <a:ahLst/>
              <a:cxnLst/>
              <a:rect l="l" t="t" r="r" b="b"/>
              <a:pathLst>
                <a:path w="2525" h="918" fill="none" extrusionOk="0">
                  <a:moveTo>
                    <a:pt x="0" y="1"/>
                  </a:moveTo>
                  <a:lnTo>
                    <a:pt x="2524" y="918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8"/>
            <p:cNvSpPr/>
            <p:nvPr/>
          </p:nvSpPr>
          <p:spPr>
            <a:xfrm>
              <a:off x="4197525" y="3013900"/>
              <a:ext cx="62850" cy="22925"/>
            </a:xfrm>
            <a:custGeom>
              <a:avLst/>
              <a:gdLst/>
              <a:ahLst/>
              <a:cxnLst/>
              <a:rect l="l" t="t" r="r" b="b"/>
              <a:pathLst>
                <a:path w="2514" h="917" fill="none" extrusionOk="0">
                  <a:moveTo>
                    <a:pt x="1" y="0"/>
                  </a:moveTo>
                  <a:lnTo>
                    <a:pt x="2513" y="917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8"/>
            <p:cNvSpPr/>
            <p:nvPr/>
          </p:nvSpPr>
          <p:spPr>
            <a:xfrm>
              <a:off x="3340875" y="2790050"/>
              <a:ext cx="66100" cy="11650"/>
            </a:xfrm>
            <a:custGeom>
              <a:avLst/>
              <a:gdLst/>
              <a:ahLst/>
              <a:cxnLst/>
              <a:rect l="l" t="t" r="r" b="b"/>
              <a:pathLst>
                <a:path w="2644" h="466" fill="none" extrusionOk="0">
                  <a:moveTo>
                    <a:pt x="1" y="1"/>
                  </a:moveTo>
                  <a:lnTo>
                    <a:pt x="2644" y="465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8"/>
            <p:cNvSpPr/>
            <p:nvPr/>
          </p:nvSpPr>
          <p:spPr>
            <a:xfrm>
              <a:off x="4216000" y="2944250"/>
              <a:ext cx="66100" cy="11625"/>
            </a:xfrm>
            <a:custGeom>
              <a:avLst/>
              <a:gdLst/>
              <a:ahLst/>
              <a:cxnLst/>
              <a:rect l="l" t="t" r="r" b="b"/>
              <a:pathLst>
                <a:path w="2644" h="465" fill="none" extrusionOk="0">
                  <a:moveTo>
                    <a:pt x="0" y="0"/>
                  </a:moveTo>
                  <a:lnTo>
                    <a:pt x="2643" y="465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8"/>
            <p:cNvSpPr/>
            <p:nvPr/>
          </p:nvSpPr>
          <p:spPr>
            <a:xfrm>
              <a:off x="3333750" y="2872500"/>
              <a:ext cx="66975" cy="25"/>
            </a:xfrm>
            <a:custGeom>
              <a:avLst/>
              <a:gdLst/>
              <a:ahLst/>
              <a:cxnLst/>
              <a:rect l="l" t="t" r="r" b="b"/>
              <a:pathLst>
                <a:path w="2679" h="1" fill="none" extrusionOk="0">
                  <a:moveTo>
                    <a:pt x="0" y="1"/>
                  </a:moveTo>
                  <a:lnTo>
                    <a:pt x="2679" y="1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8"/>
            <p:cNvSpPr/>
            <p:nvPr/>
          </p:nvSpPr>
          <p:spPr>
            <a:xfrm>
              <a:off x="4222550" y="2872500"/>
              <a:ext cx="66700" cy="25"/>
            </a:xfrm>
            <a:custGeom>
              <a:avLst/>
              <a:gdLst/>
              <a:ahLst/>
              <a:cxnLst/>
              <a:rect l="l" t="t" r="r" b="b"/>
              <a:pathLst>
                <a:path w="2668" h="1" fill="none" extrusionOk="0">
                  <a:moveTo>
                    <a:pt x="0" y="1"/>
                  </a:moveTo>
                  <a:lnTo>
                    <a:pt x="2667" y="1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8"/>
            <p:cNvSpPr/>
            <p:nvPr/>
          </p:nvSpPr>
          <p:spPr>
            <a:xfrm>
              <a:off x="3340875" y="2943350"/>
              <a:ext cx="66100" cy="11625"/>
            </a:xfrm>
            <a:custGeom>
              <a:avLst/>
              <a:gdLst/>
              <a:ahLst/>
              <a:cxnLst/>
              <a:rect l="l" t="t" r="r" b="b"/>
              <a:pathLst>
                <a:path w="2644" h="465" fill="none" extrusionOk="0">
                  <a:moveTo>
                    <a:pt x="1" y="465"/>
                  </a:moveTo>
                  <a:lnTo>
                    <a:pt x="2644" y="0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8"/>
            <p:cNvSpPr/>
            <p:nvPr/>
          </p:nvSpPr>
          <p:spPr>
            <a:xfrm>
              <a:off x="4216000" y="2788875"/>
              <a:ext cx="66100" cy="11625"/>
            </a:xfrm>
            <a:custGeom>
              <a:avLst/>
              <a:gdLst/>
              <a:ahLst/>
              <a:cxnLst/>
              <a:rect l="l" t="t" r="r" b="b"/>
              <a:pathLst>
                <a:path w="2644" h="465" fill="none" extrusionOk="0">
                  <a:moveTo>
                    <a:pt x="0" y="464"/>
                  </a:moveTo>
                  <a:lnTo>
                    <a:pt x="2643" y="0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8"/>
            <p:cNvSpPr/>
            <p:nvPr/>
          </p:nvSpPr>
          <p:spPr>
            <a:xfrm>
              <a:off x="3362325" y="3012100"/>
              <a:ext cx="63125" cy="22950"/>
            </a:xfrm>
            <a:custGeom>
              <a:avLst/>
              <a:gdLst/>
              <a:ahLst/>
              <a:cxnLst/>
              <a:rect l="l" t="t" r="r" b="b"/>
              <a:pathLst>
                <a:path w="2525" h="918" fill="none" extrusionOk="0">
                  <a:moveTo>
                    <a:pt x="0" y="918"/>
                  </a:moveTo>
                  <a:lnTo>
                    <a:pt x="2524" y="1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8"/>
            <p:cNvSpPr/>
            <p:nvPr/>
          </p:nvSpPr>
          <p:spPr>
            <a:xfrm>
              <a:off x="4197525" y="2708200"/>
              <a:ext cx="62850" cy="22950"/>
            </a:xfrm>
            <a:custGeom>
              <a:avLst/>
              <a:gdLst/>
              <a:ahLst/>
              <a:cxnLst/>
              <a:rect l="l" t="t" r="r" b="b"/>
              <a:pathLst>
                <a:path w="2514" h="918" fill="none" extrusionOk="0">
                  <a:moveTo>
                    <a:pt x="1" y="917"/>
                  </a:moveTo>
                  <a:lnTo>
                    <a:pt x="2513" y="1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8"/>
            <p:cNvSpPr/>
            <p:nvPr/>
          </p:nvSpPr>
          <p:spPr>
            <a:xfrm>
              <a:off x="3397425" y="3076400"/>
              <a:ext cx="58075" cy="33650"/>
            </a:xfrm>
            <a:custGeom>
              <a:avLst/>
              <a:gdLst/>
              <a:ahLst/>
              <a:cxnLst/>
              <a:rect l="l" t="t" r="r" b="b"/>
              <a:pathLst>
                <a:path w="2323" h="1346" fill="none" extrusionOk="0">
                  <a:moveTo>
                    <a:pt x="1" y="1346"/>
                  </a:moveTo>
                  <a:lnTo>
                    <a:pt x="2323" y="1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8"/>
            <p:cNvSpPr/>
            <p:nvPr/>
          </p:nvSpPr>
          <p:spPr>
            <a:xfrm>
              <a:off x="4166875" y="2632300"/>
              <a:ext cx="58075" cy="33350"/>
            </a:xfrm>
            <a:custGeom>
              <a:avLst/>
              <a:gdLst/>
              <a:ahLst/>
              <a:cxnLst/>
              <a:rect l="l" t="t" r="r" b="b"/>
              <a:pathLst>
                <a:path w="2323" h="1334" fill="none" extrusionOk="0">
                  <a:moveTo>
                    <a:pt x="1" y="1334"/>
                  </a:moveTo>
                  <a:lnTo>
                    <a:pt x="2322" y="0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8"/>
            <p:cNvSpPr/>
            <p:nvPr/>
          </p:nvSpPr>
          <p:spPr>
            <a:xfrm>
              <a:off x="3444775" y="3134750"/>
              <a:ext cx="51500" cy="43175"/>
            </a:xfrm>
            <a:custGeom>
              <a:avLst/>
              <a:gdLst/>
              <a:ahLst/>
              <a:cxnLst/>
              <a:rect l="l" t="t" r="r" b="b"/>
              <a:pathLst>
                <a:path w="2060" h="1727" fill="none" extrusionOk="0">
                  <a:moveTo>
                    <a:pt x="0" y="1727"/>
                  </a:moveTo>
                  <a:lnTo>
                    <a:pt x="2060" y="0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8"/>
            <p:cNvSpPr/>
            <p:nvPr/>
          </p:nvSpPr>
          <p:spPr>
            <a:xfrm>
              <a:off x="4125500" y="2563550"/>
              <a:ext cx="51525" cy="43175"/>
            </a:xfrm>
            <a:custGeom>
              <a:avLst/>
              <a:gdLst/>
              <a:ahLst/>
              <a:cxnLst/>
              <a:rect l="l" t="t" r="r" b="b"/>
              <a:pathLst>
                <a:path w="2061" h="1727" fill="none" extrusionOk="0">
                  <a:moveTo>
                    <a:pt x="1" y="1727"/>
                  </a:moveTo>
                  <a:lnTo>
                    <a:pt x="2060" y="0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8"/>
            <p:cNvSpPr/>
            <p:nvPr/>
          </p:nvSpPr>
          <p:spPr>
            <a:xfrm>
              <a:off x="3503400" y="3185050"/>
              <a:ext cx="43175" cy="51225"/>
            </a:xfrm>
            <a:custGeom>
              <a:avLst/>
              <a:gdLst/>
              <a:ahLst/>
              <a:cxnLst/>
              <a:rect l="l" t="t" r="r" b="b"/>
              <a:pathLst>
                <a:path w="1727" h="2049" fill="none" extrusionOk="0">
                  <a:moveTo>
                    <a:pt x="1" y="2048"/>
                  </a:moveTo>
                  <a:lnTo>
                    <a:pt x="1727" y="0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8"/>
            <p:cNvSpPr/>
            <p:nvPr/>
          </p:nvSpPr>
          <p:spPr>
            <a:xfrm>
              <a:off x="4074600" y="2504300"/>
              <a:ext cx="43200" cy="51225"/>
            </a:xfrm>
            <a:custGeom>
              <a:avLst/>
              <a:gdLst/>
              <a:ahLst/>
              <a:cxnLst/>
              <a:rect l="l" t="t" r="r" b="b"/>
              <a:pathLst>
                <a:path w="1728" h="2049" fill="none" extrusionOk="0">
                  <a:moveTo>
                    <a:pt x="1" y="2049"/>
                  </a:moveTo>
                  <a:lnTo>
                    <a:pt x="1727" y="1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8"/>
            <p:cNvSpPr/>
            <p:nvPr/>
          </p:nvSpPr>
          <p:spPr>
            <a:xfrm>
              <a:off x="3571275" y="3225825"/>
              <a:ext cx="33350" cy="58075"/>
            </a:xfrm>
            <a:custGeom>
              <a:avLst/>
              <a:gdLst/>
              <a:ahLst/>
              <a:cxnLst/>
              <a:rect l="l" t="t" r="r" b="b"/>
              <a:pathLst>
                <a:path w="1334" h="2323" fill="none" extrusionOk="0">
                  <a:moveTo>
                    <a:pt x="0" y="2322"/>
                  </a:moveTo>
                  <a:lnTo>
                    <a:pt x="1334" y="0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8"/>
            <p:cNvSpPr/>
            <p:nvPr/>
          </p:nvSpPr>
          <p:spPr>
            <a:xfrm>
              <a:off x="4015675" y="2456375"/>
              <a:ext cx="33350" cy="57775"/>
            </a:xfrm>
            <a:custGeom>
              <a:avLst/>
              <a:gdLst/>
              <a:ahLst/>
              <a:cxnLst/>
              <a:rect l="l" t="t" r="r" b="b"/>
              <a:pathLst>
                <a:path w="1334" h="2311" fill="none" extrusionOk="0">
                  <a:moveTo>
                    <a:pt x="0" y="2311"/>
                  </a:moveTo>
                  <a:lnTo>
                    <a:pt x="1334" y="1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8"/>
            <p:cNvSpPr/>
            <p:nvPr/>
          </p:nvSpPr>
          <p:spPr>
            <a:xfrm>
              <a:off x="3646275" y="3255875"/>
              <a:ext cx="22950" cy="62850"/>
            </a:xfrm>
            <a:custGeom>
              <a:avLst/>
              <a:gdLst/>
              <a:ahLst/>
              <a:cxnLst/>
              <a:rect l="l" t="t" r="r" b="b"/>
              <a:pathLst>
                <a:path w="918" h="2514" fill="none" extrusionOk="0">
                  <a:moveTo>
                    <a:pt x="1" y="2513"/>
                  </a:moveTo>
                  <a:lnTo>
                    <a:pt x="917" y="1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8"/>
            <p:cNvSpPr/>
            <p:nvPr/>
          </p:nvSpPr>
          <p:spPr>
            <a:xfrm>
              <a:off x="3950175" y="2420975"/>
              <a:ext cx="22950" cy="62825"/>
            </a:xfrm>
            <a:custGeom>
              <a:avLst/>
              <a:gdLst/>
              <a:ahLst/>
              <a:cxnLst/>
              <a:rect l="l" t="t" r="r" b="b"/>
              <a:pathLst>
                <a:path w="918" h="2513" fill="none" extrusionOk="0">
                  <a:moveTo>
                    <a:pt x="1" y="2512"/>
                  </a:moveTo>
                  <a:lnTo>
                    <a:pt x="918" y="0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8"/>
            <p:cNvSpPr/>
            <p:nvPr/>
          </p:nvSpPr>
          <p:spPr>
            <a:xfrm>
              <a:off x="3726350" y="3274350"/>
              <a:ext cx="11625" cy="65800"/>
            </a:xfrm>
            <a:custGeom>
              <a:avLst/>
              <a:gdLst/>
              <a:ahLst/>
              <a:cxnLst/>
              <a:rect l="l" t="t" r="r" b="b"/>
              <a:pathLst>
                <a:path w="465" h="2632" fill="none" extrusionOk="0">
                  <a:moveTo>
                    <a:pt x="0" y="2631"/>
                  </a:moveTo>
                  <a:lnTo>
                    <a:pt x="465" y="0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8"/>
            <p:cNvSpPr/>
            <p:nvPr/>
          </p:nvSpPr>
          <p:spPr>
            <a:xfrm>
              <a:off x="3880525" y="2399225"/>
              <a:ext cx="11650" cy="65825"/>
            </a:xfrm>
            <a:custGeom>
              <a:avLst/>
              <a:gdLst/>
              <a:ahLst/>
              <a:cxnLst/>
              <a:rect l="l" t="t" r="r" b="b"/>
              <a:pathLst>
                <a:path w="466" h="2633" fill="none" extrusionOk="0">
                  <a:moveTo>
                    <a:pt x="1" y="2632"/>
                  </a:moveTo>
                  <a:lnTo>
                    <a:pt x="465" y="1"/>
                  </a:lnTo>
                </a:path>
              </a:pathLst>
            </a:custGeom>
            <a:solidFill>
              <a:schemeClr val="dk2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8"/>
            <p:cNvSpPr/>
            <p:nvPr/>
          </p:nvSpPr>
          <p:spPr>
            <a:xfrm>
              <a:off x="3246225" y="2309950"/>
              <a:ext cx="1130525" cy="1130500"/>
            </a:xfrm>
            <a:custGeom>
              <a:avLst/>
              <a:gdLst/>
              <a:ahLst/>
              <a:cxnLst/>
              <a:rect l="l" t="t" r="r" b="b"/>
              <a:pathLst>
                <a:path w="45221" h="45220" extrusionOk="0">
                  <a:moveTo>
                    <a:pt x="22611" y="45220"/>
                  </a:moveTo>
                  <a:cubicBezTo>
                    <a:pt x="16574" y="45220"/>
                    <a:pt x="10895" y="42874"/>
                    <a:pt x="6620" y="38600"/>
                  </a:cubicBezTo>
                  <a:cubicBezTo>
                    <a:pt x="2358" y="34326"/>
                    <a:pt x="1" y="28646"/>
                    <a:pt x="1" y="22610"/>
                  </a:cubicBezTo>
                  <a:cubicBezTo>
                    <a:pt x="1" y="16573"/>
                    <a:pt x="2358" y="10894"/>
                    <a:pt x="6620" y="6620"/>
                  </a:cubicBezTo>
                  <a:cubicBezTo>
                    <a:pt x="10895" y="2346"/>
                    <a:pt x="16574" y="0"/>
                    <a:pt x="22611" y="0"/>
                  </a:cubicBezTo>
                  <a:cubicBezTo>
                    <a:pt x="28659" y="0"/>
                    <a:pt x="34326" y="2346"/>
                    <a:pt x="38601" y="6620"/>
                  </a:cubicBezTo>
                  <a:cubicBezTo>
                    <a:pt x="42875" y="10894"/>
                    <a:pt x="45221" y="16573"/>
                    <a:pt x="45221" y="22610"/>
                  </a:cubicBezTo>
                  <a:cubicBezTo>
                    <a:pt x="45221" y="28646"/>
                    <a:pt x="42875" y="34326"/>
                    <a:pt x="38601" y="38600"/>
                  </a:cubicBezTo>
                  <a:cubicBezTo>
                    <a:pt x="34326" y="42874"/>
                    <a:pt x="28659" y="45220"/>
                    <a:pt x="22611" y="45220"/>
                  </a:cubicBezTo>
                  <a:close/>
                  <a:moveTo>
                    <a:pt x="22611" y="619"/>
                  </a:moveTo>
                  <a:cubicBezTo>
                    <a:pt x="16741" y="619"/>
                    <a:pt x="11216" y="2905"/>
                    <a:pt x="7061" y="7060"/>
                  </a:cubicBezTo>
                  <a:cubicBezTo>
                    <a:pt x="2918" y="11216"/>
                    <a:pt x="620" y="16740"/>
                    <a:pt x="620" y="22610"/>
                  </a:cubicBezTo>
                  <a:cubicBezTo>
                    <a:pt x="620" y="28480"/>
                    <a:pt x="2918" y="34004"/>
                    <a:pt x="7061" y="38159"/>
                  </a:cubicBezTo>
                  <a:cubicBezTo>
                    <a:pt x="11216" y="42315"/>
                    <a:pt x="16741" y="44601"/>
                    <a:pt x="22611" y="44601"/>
                  </a:cubicBezTo>
                  <a:cubicBezTo>
                    <a:pt x="28492" y="44601"/>
                    <a:pt x="34005" y="42315"/>
                    <a:pt x="38160" y="38159"/>
                  </a:cubicBezTo>
                  <a:cubicBezTo>
                    <a:pt x="42315" y="34004"/>
                    <a:pt x="44601" y="28480"/>
                    <a:pt x="44601" y="22610"/>
                  </a:cubicBezTo>
                  <a:cubicBezTo>
                    <a:pt x="44601" y="16740"/>
                    <a:pt x="42315" y="11216"/>
                    <a:pt x="38160" y="7060"/>
                  </a:cubicBezTo>
                  <a:cubicBezTo>
                    <a:pt x="34005" y="2905"/>
                    <a:pt x="28492" y="619"/>
                    <a:pt x="22611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8"/>
            <p:cNvSpPr/>
            <p:nvPr/>
          </p:nvSpPr>
          <p:spPr>
            <a:xfrm>
              <a:off x="3657600" y="2309950"/>
              <a:ext cx="265825" cy="36325"/>
            </a:xfrm>
            <a:custGeom>
              <a:avLst/>
              <a:gdLst/>
              <a:ahLst/>
              <a:cxnLst/>
              <a:rect l="l" t="t" r="r" b="b"/>
              <a:pathLst>
                <a:path w="10633" h="1453" extrusionOk="0">
                  <a:moveTo>
                    <a:pt x="6156" y="0"/>
                  </a:moveTo>
                  <a:cubicBezTo>
                    <a:pt x="4048" y="0"/>
                    <a:pt x="1976" y="286"/>
                    <a:pt x="0" y="845"/>
                  </a:cubicBezTo>
                  <a:lnTo>
                    <a:pt x="143" y="1453"/>
                  </a:lnTo>
                  <a:cubicBezTo>
                    <a:pt x="2084" y="905"/>
                    <a:pt x="4096" y="619"/>
                    <a:pt x="6156" y="619"/>
                  </a:cubicBezTo>
                  <a:cubicBezTo>
                    <a:pt x="7632" y="619"/>
                    <a:pt x="9073" y="762"/>
                    <a:pt x="10489" y="1048"/>
                  </a:cubicBezTo>
                  <a:lnTo>
                    <a:pt x="10632" y="441"/>
                  </a:lnTo>
                  <a:cubicBezTo>
                    <a:pt x="9180" y="143"/>
                    <a:pt x="7680" y="0"/>
                    <a:pt x="6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8"/>
            <p:cNvSpPr/>
            <p:nvPr/>
          </p:nvSpPr>
          <p:spPr>
            <a:xfrm>
              <a:off x="4198725" y="3036525"/>
              <a:ext cx="153625" cy="239625"/>
            </a:xfrm>
            <a:custGeom>
              <a:avLst/>
              <a:gdLst/>
              <a:ahLst/>
              <a:cxnLst/>
              <a:rect l="l" t="t" r="r" b="b"/>
              <a:pathLst>
                <a:path w="6145" h="9585" extrusionOk="0">
                  <a:moveTo>
                    <a:pt x="5549" y="0"/>
                  </a:moveTo>
                  <a:cubicBezTo>
                    <a:pt x="4501" y="3405"/>
                    <a:pt x="2644" y="6513"/>
                    <a:pt x="60" y="9096"/>
                  </a:cubicBezTo>
                  <a:cubicBezTo>
                    <a:pt x="48" y="9120"/>
                    <a:pt x="24" y="9132"/>
                    <a:pt x="1" y="9156"/>
                  </a:cubicBezTo>
                  <a:lnTo>
                    <a:pt x="453" y="9585"/>
                  </a:lnTo>
                  <a:cubicBezTo>
                    <a:pt x="477" y="9573"/>
                    <a:pt x="489" y="9549"/>
                    <a:pt x="501" y="9537"/>
                  </a:cubicBezTo>
                  <a:cubicBezTo>
                    <a:pt x="3168" y="6882"/>
                    <a:pt x="5073" y="3679"/>
                    <a:pt x="6144" y="179"/>
                  </a:cubicBezTo>
                  <a:lnTo>
                    <a:pt x="5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8"/>
            <p:cNvSpPr/>
            <p:nvPr/>
          </p:nvSpPr>
          <p:spPr>
            <a:xfrm>
              <a:off x="3267350" y="2496575"/>
              <a:ext cx="135775" cy="229500"/>
            </a:xfrm>
            <a:custGeom>
              <a:avLst/>
              <a:gdLst/>
              <a:ahLst/>
              <a:cxnLst/>
              <a:rect l="l" t="t" r="r" b="b"/>
              <a:pathLst>
                <a:path w="5431" h="9180" extrusionOk="0">
                  <a:moveTo>
                    <a:pt x="4978" y="0"/>
                  </a:moveTo>
                  <a:cubicBezTo>
                    <a:pt x="2620" y="2608"/>
                    <a:pt x="930" y="5679"/>
                    <a:pt x="1" y="9001"/>
                  </a:cubicBezTo>
                  <a:lnTo>
                    <a:pt x="596" y="9180"/>
                  </a:lnTo>
                  <a:cubicBezTo>
                    <a:pt x="1501" y="5953"/>
                    <a:pt x="3132" y="2965"/>
                    <a:pt x="5430" y="429"/>
                  </a:cubicBezTo>
                  <a:lnTo>
                    <a:pt x="49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8"/>
            <p:cNvSpPr/>
            <p:nvPr/>
          </p:nvSpPr>
          <p:spPr>
            <a:xfrm>
              <a:off x="4198725" y="2474550"/>
              <a:ext cx="153625" cy="239325"/>
            </a:xfrm>
            <a:custGeom>
              <a:avLst/>
              <a:gdLst/>
              <a:ahLst/>
              <a:cxnLst/>
              <a:rect l="l" t="t" r="r" b="b"/>
              <a:pathLst>
                <a:path w="6145" h="9573" extrusionOk="0">
                  <a:moveTo>
                    <a:pt x="453" y="0"/>
                  </a:moveTo>
                  <a:lnTo>
                    <a:pt x="1" y="429"/>
                  </a:lnTo>
                  <a:cubicBezTo>
                    <a:pt x="24" y="441"/>
                    <a:pt x="48" y="464"/>
                    <a:pt x="60" y="476"/>
                  </a:cubicBezTo>
                  <a:cubicBezTo>
                    <a:pt x="2644" y="3060"/>
                    <a:pt x="4501" y="6179"/>
                    <a:pt x="5549" y="9573"/>
                  </a:cubicBezTo>
                  <a:lnTo>
                    <a:pt x="6144" y="9394"/>
                  </a:lnTo>
                  <a:cubicBezTo>
                    <a:pt x="5073" y="5906"/>
                    <a:pt x="3168" y="2703"/>
                    <a:pt x="501" y="36"/>
                  </a:cubicBezTo>
                  <a:cubicBezTo>
                    <a:pt x="489" y="24"/>
                    <a:pt x="477" y="12"/>
                    <a:pt x="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8"/>
            <p:cNvSpPr/>
            <p:nvPr/>
          </p:nvSpPr>
          <p:spPr>
            <a:xfrm>
              <a:off x="3657600" y="3404125"/>
              <a:ext cx="265825" cy="36325"/>
            </a:xfrm>
            <a:custGeom>
              <a:avLst/>
              <a:gdLst/>
              <a:ahLst/>
              <a:cxnLst/>
              <a:rect l="l" t="t" r="r" b="b"/>
              <a:pathLst>
                <a:path w="10633" h="1453" extrusionOk="0">
                  <a:moveTo>
                    <a:pt x="143" y="0"/>
                  </a:moveTo>
                  <a:lnTo>
                    <a:pt x="0" y="608"/>
                  </a:lnTo>
                  <a:cubicBezTo>
                    <a:pt x="1976" y="1167"/>
                    <a:pt x="4048" y="1453"/>
                    <a:pt x="6156" y="1453"/>
                  </a:cubicBezTo>
                  <a:cubicBezTo>
                    <a:pt x="7680" y="1453"/>
                    <a:pt x="9180" y="1310"/>
                    <a:pt x="10632" y="1012"/>
                  </a:cubicBezTo>
                  <a:lnTo>
                    <a:pt x="10489" y="405"/>
                  </a:lnTo>
                  <a:cubicBezTo>
                    <a:pt x="9073" y="691"/>
                    <a:pt x="7632" y="834"/>
                    <a:pt x="6156" y="834"/>
                  </a:cubicBezTo>
                  <a:cubicBezTo>
                    <a:pt x="4096" y="834"/>
                    <a:pt x="2084" y="548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8"/>
            <p:cNvSpPr/>
            <p:nvPr/>
          </p:nvSpPr>
          <p:spPr>
            <a:xfrm>
              <a:off x="3267350" y="3024300"/>
              <a:ext cx="135775" cy="229525"/>
            </a:xfrm>
            <a:custGeom>
              <a:avLst/>
              <a:gdLst/>
              <a:ahLst/>
              <a:cxnLst/>
              <a:rect l="l" t="t" r="r" b="b"/>
              <a:pathLst>
                <a:path w="5431" h="9181" extrusionOk="0">
                  <a:moveTo>
                    <a:pt x="596" y="1"/>
                  </a:moveTo>
                  <a:lnTo>
                    <a:pt x="1" y="180"/>
                  </a:lnTo>
                  <a:cubicBezTo>
                    <a:pt x="930" y="3501"/>
                    <a:pt x="2620" y="6573"/>
                    <a:pt x="4978" y="9181"/>
                  </a:cubicBezTo>
                  <a:lnTo>
                    <a:pt x="5430" y="8752"/>
                  </a:lnTo>
                  <a:cubicBezTo>
                    <a:pt x="3132" y="6216"/>
                    <a:pt x="1501" y="3228"/>
                    <a:pt x="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48"/>
          <p:cNvGrpSpPr/>
          <p:nvPr/>
        </p:nvGrpSpPr>
        <p:grpSpPr>
          <a:xfrm>
            <a:off x="3408070" y="1601422"/>
            <a:ext cx="654800" cy="654786"/>
            <a:chOff x="3246225" y="2309950"/>
            <a:chExt cx="1130525" cy="1130500"/>
          </a:xfrm>
        </p:grpSpPr>
        <p:sp>
          <p:nvSpPr>
            <p:cNvPr id="383" name="Google Shape;383;p48"/>
            <p:cNvSpPr/>
            <p:nvPr/>
          </p:nvSpPr>
          <p:spPr>
            <a:xfrm>
              <a:off x="3575725" y="2639450"/>
              <a:ext cx="471525" cy="471500"/>
            </a:xfrm>
            <a:custGeom>
              <a:avLst/>
              <a:gdLst/>
              <a:ahLst/>
              <a:cxnLst/>
              <a:rect l="l" t="t" r="r" b="b"/>
              <a:pathLst>
                <a:path w="18861" h="18860" extrusionOk="0">
                  <a:moveTo>
                    <a:pt x="9431" y="18860"/>
                  </a:moveTo>
                  <a:cubicBezTo>
                    <a:pt x="4239" y="18860"/>
                    <a:pt x="1" y="14633"/>
                    <a:pt x="1" y="9430"/>
                  </a:cubicBezTo>
                  <a:cubicBezTo>
                    <a:pt x="1" y="4239"/>
                    <a:pt x="4239" y="0"/>
                    <a:pt x="9431" y="0"/>
                  </a:cubicBezTo>
                  <a:cubicBezTo>
                    <a:pt x="14634" y="0"/>
                    <a:pt x="18860" y="4239"/>
                    <a:pt x="18860" y="9430"/>
                  </a:cubicBezTo>
                  <a:cubicBezTo>
                    <a:pt x="18860" y="14633"/>
                    <a:pt x="14634" y="18860"/>
                    <a:pt x="9431" y="18860"/>
                  </a:cubicBezTo>
                  <a:close/>
                  <a:moveTo>
                    <a:pt x="9431" y="810"/>
                  </a:moveTo>
                  <a:cubicBezTo>
                    <a:pt x="4680" y="810"/>
                    <a:pt x="810" y="4679"/>
                    <a:pt x="810" y="9430"/>
                  </a:cubicBezTo>
                  <a:cubicBezTo>
                    <a:pt x="810" y="14192"/>
                    <a:pt x="4680" y="18050"/>
                    <a:pt x="9431" y="18050"/>
                  </a:cubicBezTo>
                  <a:cubicBezTo>
                    <a:pt x="14193" y="18050"/>
                    <a:pt x="18063" y="14192"/>
                    <a:pt x="18063" y="9430"/>
                  </a:cubicBezTo>
                  <a:cubicBezTo>
                    <a:pt x="18063" y="4679"/>
                    <a:pt x="14193" y="810"/>
                    <a:pt x="9431" y="810"/>
                  </a:cubicBez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8"/>
            <p:cNvSpPr/>
            <p:nvPr/>
          </p:nvSpPr>
          <p:spPr>
            <a:xfrm>
              <a:off x="3556375" y="2993050"/>
              <a:ext cx="89025" cy="108975"/>
            </a:xfrm>
            <a:custGeom>
              <a:avLst/>
              <a:gdLst/>
              <a:ahLst/>
              <a:cxnLst/>
              <a:rect l="l" t="t" r="r" b="b"/>
              <a:pathLst>
                <a:path w="3561" h="4359" fill="none" extrusionOk="0">
                  <a:moveTo>
                    <a:pt x="3561" y="4358"/>
                  </a:moveTo>
                  <a:cubicBezTo>
                    <a:pt x="2037" y="3239"/>
                    <a:pt x="799" y="1739"/>
                    <a:pt x="1" y="1"/>
                  </a:cubicBez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8"/>
            <p:cNvSpPr/>
            <p:nvPr/>
          </p:nvSpPr>
          <p:spPr>
            <a:xfrm>
              <a:off x="3624250" y="3116575"/>
              <a:ext cx="220600" cy="82475"/>
            </a:xfrm>
            <a:custGeom>
              <a:avLst/>
              <a:gdLst/>
              <a:ahLst/>
              <a:cxnLst/>
              <a:rect l="l" t="t" r="r" b="b"/>
              <a:pathLst>
                <a:path w="8824" h="3299" fill="none" extrusionOk="0">
                  <a:moveTo>
                    <a:pt x="7001" y="3299"/>
                  </a:moveTo>
                  <a:cubicBezTo>
                    <a:pt x="4465" y="3299"/>
                    <a:pt x="2036" y="2501"/>
                    <a:pt x="1" y="1001"/>
                  </a:cubicBezTo>
                  <a:lnTo>
                    <a:pt x="739" y="1"/>
                  </a:lnTo>
                  <a:cubicBezTo>
                    <a:pt x="2560" y="1334"/>
                    <a:pt x="4727" y="2049"/>
                    <a:pt x="7001" y="2049"/>
                  </a:cubicBezTo>
                  <a:cubicBezTo>
                    <a:pt x="7549" y="2049"/>
                    <a:pt x="8097" y="2001"/>
                    <a:pt x="8633" y="1930"/>
                  </a:cubicBezTo>
                  <a:lnTo>
                    <a:pt x="8823" y="3156"/>
                  </a:lnTo>
                  <a:cubicBezTo>
                    <a:pt x="8228" y="3251"/>
                    <a:pt x="7609" y="3299"/>
                    <a:pt x="7001" y="3299"/>
                  </a:cubicBez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20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8"/>
            <p:cNvSpPr/>
            <p:nvPr/>
          </p:nvSpPr>
          <p:spPr>
            <a:xfrm>
              <a:off x="4051375" y="2817450"/>
              <a:ext cx="41125" cy="204200"/>
            </a:xfrm>
            <a:custGeom>
              <a:avLst/>
              <a:gdLst/>
              <a:ahLst/>
              <a:cxnLst/>
              <a:rect l="l" t="t" r="r" b="b"/>
              <a:pathLst>
                <a:path w="1645" h="8168" fill="none" extrusionOk="0">
                  <a:moveTo>
                    <a:pt x="1406" y="0"/>
                  </a:moveTo>
                  <a:cubicBezTo>
                    <a:pt x="1561" y="750"/>
                    <a:pt x="1644" y="1524"/>
                    <a:pt x="1644" y="2310"/>
                  </a:cubicBezTo>
                  <a:cubicBezTo>
                    <a:pt x="1644" y="4453"/>
                    <a:pt x="1049" y="6465"/>
                    <a:pt x="1" y="8168"/>
                  </a:cubicBez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8"/>
            <p:cNvSpPr/>
            <p:nvPr/>
          </p:nvSpPr>
          <p:spPr>
            <a:xfrm>
              <a:off x="4040675" y="2662075"/>
              <a:ext cx="105700" cy="158675"/>
            </a:xfrm>
            <a:custGeom>
              <a:avLst/>
              <a:gdLst/>
              <a:ahLst/>
              <a:cxnLst/>
              <a:rect l="l" t="t" r="r" b="b"/>
              <a:pathLst>
                <a:path w="4228" h="6347" fill="none" extrusionOk="0">
                  <a:moveTo>
                    <a:pt x="3013" y="6346"/>
                  </a:moveTo>
                  <a:cubicBezTo>
                    <a:pt x="2572" y="4262"/>
                    <a:pt x="1536" y="2381"/>
                    <a:pt x="0" y="893"/>
                  </a:cubicBezTo>
                  <a:lnTo>
                    <a:pt x="870" y="0"/>
                  </a:lnTo>
                  <a:cubicBezTo>
                    <a:pt x="2584" y="1655"/>
                    <a:pt x="3751" y="3762"/>
                    <a:pt x="4227" y="6084"/>
                  </a:cubicBez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20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8"/>
            <p:cNvSpPr/>
            <p:nvPr/>
          </p:nvSpPr>
          <p:spPr>
            <a:xfrm>
              <a:off x="3490600" y="2659100"/>
              <a:ext cx="103025" cy="212825"/>
            </a:xfrm>
            <a:custGeom>
              <a:avLst/>
              <a:gdLst/>
              <a:ahLst/>
              <a:cxnLst/>
              <a:rect l="l" t="t" r="r" b="b"/>
              <a:pathLst>
                <a:path w="4121" h="8513" extrusionOk="0">
                  <a:moveTo>
                    <a:pt x="3215" y="0"/>
                  </a:moveTo>
                  <a:cubicBezTo>
                    <a:pt x="1477" y="1857"/>
                    <a:pt x="405" y="4167"/>
                    <a:pt x="96" y="6691"/>
                  </a:cubicBezTo>
                  <a:cubicBezTo>
                    <a:pt x="24" y="7299"/>
                    <a:pt x="1" y="7906"/>
                    <a:pt x="24" y="8513"/>
                  </a:cubicBezTo>
                  <a:lnTo>
                    <a:pt x="1263" y="8465"/>
                  </a:lnTo>
                  <a:cubicBezTo>
                    <a:pt x="1251" y="7930"/>
                    <a:pt x="1275" y="7382"/>
                    <a:pt x="1334" y="6846"/>
                  </a:cubicBezTo>
                  <a:cubicBezTo>
                    <a:pt x="1608" y="4584"/>
                    <a:pt x="2572" y="2512"/>
                    <a:pt x="4120" y="857"/>
                  </a:cubicBezTo>
                  <a:lnTo>
                    <a:pt x="3215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8"/>
            <p:cNvSpPr/>
            <p:nvPr/>
          </p:nvSpPr>
          <p:spPr>
            <a:xfrm>
              <a:off x="3903150" y="3062125"/>
              <a:ext cx="156000" cy="111625"/>
            </a:xfrm>
            <a:custGeom>
              <a:avLst/>
              <a:gdLst/>
              <a:ahLst/>
              <a:cxnLst/>
              <a:rect l="l" t="t" r="r" b="b"/>
              <a:pathLst>
                <a:path w="6240" h="4465" extrusionOk="0">
                  <a:moveTo>
                    <a:pt x="5299" y="0"/>
                  </a:moveTo>
                  <a:cubicBezTo>
                    <a:pt x="3894" y="1595"/>
                    <a:pt x="2060" y="2727"/>
                    <a:pt x="1" y="3250"/>
                  </a:cubicBezTo>
                  <a:lnTo>
                    <a:pt x="310" y="4465"/>
                  </a:lnTo>
                  <a:cubicBezTo>
                    <a:pt x="2608" y="3870"/>
                    <a:pt x="4656" y="2607"/>
                    <a:pt x="6240" y="822"/>
                  </a:cubicBezTo>
                  <a:lnTo>
                    <a:pt x="5299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8"/>
            <p:cNvSpPr/>
            <p:nvPr/>
          </p:nvSpPr>
          <p:spPr>
            <a:xfrm>
              <a:off x="3617700" y="2594200"/>
              <a:ext cx="389350" cy="79200"/>
            </a:xfrm>
            <a:custGeom>
              <a:avLst/>
              <a:gdLst/>
              <a:ahLst/>
              <a:cxnLst/>
              <a:rect l="l" t="t" r="r" b="b"/>
              <a:pathLst>
                <a:path w="15574" h="3168" fill="none" extrusionOk="0">
                  <a:moveTo>
                    <a:pt x="1" y="3108"/>
                  </a:moveTo>
                  <a:cubicBezTo>
                    <a:pt x="2013" y="1191"/>
                    <a:pt x="4751" y="0"/>
                    <a:pt x="7752" y="0"/>
                  </a:cubicBezTo>
                  <a:cubicBezTo>
                    <a:pt x="10788" y="0"/>
                    <a:pt x="13550" y="1203"/>
                    <a:pt x="15574" y="3168"/>
                  </a:cubicBez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8"/>
            <p:cNvSpPr/>
            <p:nvPr/>
          </p:nvSpPr>
          <p:spPr>
            <a:xfrm>
              <a:off x="3410225" y="2473950"/>
              <a:ext cx="802525" cy="802500"/>
            </a:xfrm>
            <a:custGeom>
              <a:avLst/>
              <a:gdLst/>
              <a:ahLst/>
              <a:cxnLst/>
              <a:rect l="l" t="t" r="r" b="b"/>
              <a:pathLst>
                <a:path w="32101" h="32100" extrusionOk="0">
                  <a:moveTo>
                    <a:pt x="16051" y="32100"/>
                  </a:moveTo>
                  <a:cubicBezTo>
                    <a:pt x="7204" y="32100"/>
                    <a:pt x="1" y="24896"/>
                    <a:pt x="1" y="16050"/>
                  </a:cubicBezTo>
                  <a:cubicBezTo>
                    <a:pt x="1" y="7204"/>
                    <a:pt x="7204" y="0"/>
                    <a:pt x="16051" y="0"/>
                  </a:cubicBezTo>
                  <a:cubicBezTo>
                    <a:pt x="24897" y="0"/>
                    <a:pt x="32100" y="7204"/>
                    <a:pt x="32100" y="16050"/>
                  </a:cubicBezTo>
                  <a:cubicBezTo>
                    <a:pt x="32100" y="24896"/>
                    <a:pt x="24897" y="32100"/>
                    <a:pt x="16051" y="32100"/>
                  </a:cubicBezTo>
                  <a:close/>
                  <a:moveTo>
                    <a:pt x="16051" y="1786"/>
                  </a:moveTo>
                  <a:cubicBezTo>
                    <a:pt x="8192" y="1786"/>
                    <a:pt x="1787" y="8192"/>
                    <a:pt x="1787" y="16050"/>
                  </a:cubicBezTo>
                  <a:cubicBezTo>
                    <a:pt x="1787" y="23920"/>
                    <a:pt x="8192" y="30314"/>
                    <a:pt x="16051" y="30314"/>
                  </a:cubicBezTo>
                  <a:cubicBezTo>
                    <a:pt x="23921" y="30314"/>
                    <a:pt x="30314" y="23920"/>
                    <a:pt x="30314" y="16050"/>
                  </a:cubicBezTo>
                  <a:cubicBezTo>
                    <a:pt x="30314" y="8192"/>
                    <a:pt x="23921" y="1786"/>
                    <a:pt x="16051" y="1786"/>
                  </a:cubicBezTo>
                  <a:close/>
                </a:path>
              </a:pathLst>
            </a:custGeom>
            <a:solidFill>
              <a:schemeClr val="lt1">
                <a:alpha val="37050"/>
              </a:scheme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8"/>
            <p:cNvSpPr/>
            <p:nvPr/>
          </p:nvSpPr>
          <p:spPr>
            <a:xfrm>
              <a:off x="3663250" y="2726950"/>
              <a:ext cx="296475" cy="296500"/>
            </a:xfrm>
            <a:custGeom>
              <a:avLst/>
              <a:gdLst/>
              <a:ahLst/>
              <a:cxnLst/>
              <a:rect l="l" t="t" r="r" b="b"/>
              <a:pathLst>
                <a:path w="11859" h="11860" fill="none" extrusionOk="0">
                  <a:moveTo>
                    <a:pt x="3560" y="501"/>
                  </a:moveTo>
                  <a:cubicBezTo>
                    <a:pt x="4286" y="179"/>
                    <a:pt x="5096" y="1"/>
                    <a:pt x="5930" y="1"/>
                  </a:cubicBezTo>
                  <a:cubicBezTo>
                    <a:pt x="9204" y="1"/>
                    <a:pt x="11859" y="2656"/>
                    <a:pt x="11859" y="5930"/>
                  </a:cubicBezTo>
                  <a:cubicBezTo>
                    <a:pt x="11859" y="9204"/>
                    <a:pt x="9204" y="11859"/>
                    <a:pt x="5930" y="11859"/>
                  </a:cubicBezTo>
                  <a:cubicBezTo>
                    <a:pt x="2655" y="11859"/>
                    <a:pt x="0" y="9204"/>
                    <a:pt x="0" y="5930"/>
                  </a:cubicBezTo>
                  <a:cubicBezTo>
                    <a:pt x="0" y="3501"/>
                    <a:pt x="1465" y="1406"/>
                    <a:pt x="3560" y="501"/>
                  </a:cubicBez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178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8"/>
            <p:cNvSpPr/>
            <p:nvPr/>
          </p:nvSpPr>
          <p:spPr>
            <a:xfrm>
              <a:off x="3808800" y="2397450"/>
              <a:ext cx="25" cy="67000"/>
            </a:xfrm>
            <a:custGeom>
              <a:avLst/>
              <a:gdLst/>
              <a:ahLst/>
              <a:cxnLst/>
              <a:rect l="l" t="t" r="r" b="b"/>
              <a:pathLst>
                <a:path w="1" h="2680" fill="none" extrusionOk="0">
                  <a:moveTo>
                    <a:pt x="0" y="0"/>
                  </a:moveTo>
                  <a:lnTo>
                    <a:pt x="0" y="2679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8"/>
            <p:cNvSpPr/>
            <p:nvPr/>
          </p:nvSpPr>
          <p:spPr>
            <a:xfrm>
              <a:off x="3808800" y="3286250"/>
              <a:ext cx="25" cy="66700"/>
            </a:xfrm>
            <a:custGeom>
              <a:avLst/>
              <a:gdLst/>
              <a:ahLst/>
              <a:cxnLst/>
              <a:rect l="l" t="t" r="r" b="b"/>
              <a:pathLst>
                <a:path w="1" h="2668" fill="none" extrusionOk="0">
                  <a:moveTo>
                    <a:pt x="0" y="0"/>
                  </a:moveTo>
                  <a:lnTo>
                    <a:pt x="0" y="2667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8"/>
            <p:cNvSpPr/>
            <p:nvPr/>
          </p:nvSpPr>
          <p:spPr>
            <a:xfrm>
              <a:off x="3726350" y="2404600"/>
              <a:ext cx="11625" cy="66100"/>
            </a:xfrm>
            <a:custGeom>
              <a:avLst/>
              <a:gdLst/>
              <a:ahLst/>
              <a:cxnLst/>
              <a:rect l="l" t="t" r="r" b="b"/>
              <a:pathLst>
                <a:path w="465" h="2644" fill="none" extrusionOk="0">
                  <a:moveTo>
                    <a:pt x="0" y="0"/>
                  </a:moveTo>
                  <a:lnTo>
                    <a:pt x="465" y="2643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8"/>
            <p:cNvSpPr/>
            <p:nvPr/>
          </p:nvSpPr>
          <p:spPr>
            <a:xfrm>
              <a:off x="3880525" y="3279700"/>
              <a:ext cx="11650" cy="66100"/>
            </a:xfrm>
            <a:custGeom>
              <a:avLst/>
              <a:gdLst/>
              <a:ahLst/>
              <a:cxnLst/>
              <a:rect l="l" t="t" r="r" b="b"/>
              <a:pathLst>
                <a:path w="466" h="2644" fill="none" extrusionOk="0">
                  <a:moveTo>
                    <a:pt x="1" y="0"/>
                  </a:moveTo>
                  <a:lnTo>
                    <a:pt x="465" y="2644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8"/>
            <p:cNvSpPr/>
            <p:nvPr/>
          </p:nvSpPr>
          <p:spPr>
            <a:xfrm>
              <a:off x="3646275" y="2426025"/>
              <a:ext cx="22950" cy="62825"/>
            </a:xfrm>
            <a:custGeom>
              <a:avLst/>
              <a:gdLst/>
              <a:ahLst/>
              <a:cxnLst/>
              <a:rect l="l" t="t" r="r" b="b"/>
              <a:pathLst>
                <a:path w="918" h="2513" fill="none" extrusionOk="0">
                  <a:moveTo>
                    <a:pt x="1" y="0"/>
                  </a:moveTo>
                  <a:lnTo>
                    <a:pt x="917" y="2513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8"/>
            <p:cNvSpPr/>
            <p:nvPr/>
          </p:nvSpPr>
          <p:spPr>
            <a:xfrm>
              <a:off x="3950175" y="3261250"/>
              <a:ext cx="22950" cy="62825"/>
            </a:xfrm>
            <a:custGeom>
              <a:avLst/>
              <a:gdLst/>
              <a:ahLst/>
              <a:cxnLst/>
              <a:rect l="l" t="t" r="r" b="b"/>
              <a:pathLst>
                <a:path w="918" h="2513" fill="none" extrusionOk="0">
                  <a:moveTo>
                    <a:pt x="1" y="0"/>
                  </a:moveTo>
                  <a:lnTo>
                    <a:pt x="918" y="2513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8"/>
            <p:cNvSpPr/>
            <p:nvPr/>
          </p:nvSpPr>
          <p:spPr>
            <a:xfrm>
              <a:off x="3571275" y="2461150"/>
              <a:ext cx="33350" cy="57775"/>
            </a:xfrm>
            <a:custGeom>
              <a:avLst/>
              <a:gdLst/>
              <a:ahLst/>
              <a:cxnLst/>
              <a:rect l="l" t="t" r="r" b="b"/>
              <a:pathLst>
                <a:path w="1334" h="2311" fill="none" extrusionOk="0">
                  <a:moveTo>
                    <a:pt x="0" y="0"/>
                  </a:moveTo>
                  <a:lnTo>
                    <a:pt x="1334" y="2310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8"/>
            <p:cNvSpPr/>
            <p:nvPr/>
          </p:nvSpPr>
          <p:spPr>
            <a:xfrm>
              <a:off x="4015675" y="3230575"/>
              <a:ext cx="33350" cy="58075"/>
            </a:xfrm>
            <a:custGeom>
              <a:avLst/>
              <a:gdLst/>
              <a:ahLst/>
              <a:cxnLst/>
              <a:rect l="l" t="t" r="r" b="b"/>
              <a:pathLst>
                <a:path w="1334" h="2323" fill="none" extrusionOk="0">
                  <a:moveTo>
                    <a:pt x="0" y="1"/>
                  </a:moveTo>
                  <a:lnTo>
                    <a:pt x="1334" y="2323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8"/>
            <p:cNvSpPr/>
            <p:nvPr/>
          </p:nvSpPr>
          <p:spPr>
            <a:xfrm>
              <a:off x="3503400" y="2508475"/>
              <a:ext cx="43175" cy="51525"/>
            </a:xfrm>
            <a:custGeom>
              <a:avLst/>
              <a:gdLst/>
              <a:ahLst/>
              <a:cxnLst/>
              <a:rect l="l" t="t" r="r" b="b"/>
              <a:pathLst>
                <a:path w="1727" h="2061" fill="none" extrusionOk="0">
                  <a:moveTo>
                    <a:pt x="1" y="0"/>
                  </a:moveTo>
                  <a:lnTo>
                    <a:pt x="1727" y="2060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8"/>
            <p:cNvSpPr/>
            <p:nvPr/>
          </p:nvSpPr>
          <p:spPr>
            <a:xfrm>
              <a:off x="4074600" y="3189200"/>
              <a:ext cx="43200" cy="51525"/>
            </a:xfrm>
            <a:custGeom>
              <a:avLst/>
              <a:gdLst/>
              <a:ahLst/>
              <a:cxnLst/>
              <a:rect l="l" t="t" r="r" b="b"/>
              <a:pathLst>
                <a:path w="1728" h="2061" fill="none" extrusionOk="0">
                  <a:moveTo>
                    <a:pt x="1" y="1"/>
                  </a:moveTo>
                  <a:lnTo>
                    <a:pt x="1727" y="2061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8"/>
            <p:cNvSpPr/>
            <p:nvPr/>
          </p:nvSpPr>
          <p:spPr>
            <a:xfrm>
              <a:off x="3444775" y="2567100"/>
              <a:ext cx="51500" cy="43200"/>
            </a:xfrm>
            <a:custGeom>
              <a:avLst/>
              <a:gdLst/>
              <a:ahLst/>
              <a:cxnLst/>
              <a:rect l="l" t="t" r="r" b="b"/>
              <a:pathLst>
                <a:path w="2060" h="1728" fill="none" extrusionOk="0">
                  <a:moveTo>
                    <a:pt x="0" y="1"/>
                  </a:moveTo>
                  <a:lnTo>
                    <a:pt x="2060" y="1727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8"/>
            <p:cNvSpPr/>
            <p:nvPr/>
          </p:nvSpPr>
          <p:spPr>
            <a:xfrm>
              <a:off x="4125500" y="3138325"/>
              <a:ext cx="51525" cy="43175"/>
            </a:xfrm>
            <a:custGeom>
              <a:avLst/>
              <a:gdLst/>
              <a:ahLst/>
              <a:cxnLst/>
              <a:rect l="l" t="t" r="r" b="b"/>
              <a:pathLst>
                <a:path w="2061" h="1727" fill="none" extrusionOk="0">
                  <a:moveTo>
                    <a:pt x="1" y="0"/>
                  </a:moveTo>
                  <a:lnTo>
                    <a:pt x="2060" y="1726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8"/>
            <p:cNvSpPr/>
            <p:nvPr/>
          </p:nvSpPr>
          <p:spPr>
            <a:xfrm>
              <a:off x="3397425" y="2634975"/>
              <a:ext cx="58075" cy="33375"/>
            </a:xfrm>
            <a:custGeom>
              <a:avLst/>
              <a:gdLst/>
              <a:ahLst/>
              <a:cxnLst/>
              <a:rect l="l" t="t" r="r" b="b"/>
              <a:pathLst>
                <a:path w="2323" h="1335" fill="none" extrusionOk="0">
                  <a:moveTo>
                    <a:pt x="1" y="1"/>
                  </a:moveTo>
                  <a:lnTo>
                    <a:pt x="2323" y="1334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8"/>
            <p:cNvSpPr/>
            <p:nvPr/>
          </p:nvSpPr>
          <p:spPr>
            <a:xfrm>
              <a:off x="4166875" y="3079375"/>
              <a:ext cx="58075" cy="33375"/>
            </a:xfrm>
            <a:custGeom>
              <a:avLst/>
              <a:gdLst/>
              <a:ahLst/>
              <a:cxnLst/>
              <a:rect l="l" t="t" r="r" b="b"/>
              <a:pathLst>
                <a:path w="2323" h="1335" fill="none" extrusionOk="0">
                  <a:moveTo>
                    <a:pt x="1" y="1"/>
                  </a:moveTo>
                  <a:lnTo>
                    <a:pt x="2322" y="1334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8"/>
            <p:cNvSpPr/>
            <p:nvPr/>
          </p:nvSpPr>
          <p:spPr>
            <a:xfrm>
              <a:off x="3362325" y="2709975"/>
              <a:ext cx="63125" cy="22950"/>
            </a:xfrm>
            <a:custGeom>
              <a:avLst/>
              <a:gdLst/>
              <a:ahLst/>
              <a:cxnLst/>
              <a:rect l="l" t="t" r="r" b="b"/>
              <a:pathLst>
                <a:path w="2525" h="918" fill="none" extrusionOk="0">
                  <a:moveTo>
                    <a:pt x="0" y="1"/>
                  </a:moveTo>
                  <a:lnTo>
                    <a:pt x="2524" y="918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8"/>
            <p:cNvSpPr/>
            <p:nvPr/>
          </p:nvSpPr>
          <p:spPr>
            <a:xfrm>
              <a:off x="4197525" y="3013900"/>
              <a:ext cx="62850" cy="22925"/>
            </a:xfrm>
            <a:custGeom>
              <a:avLst/>
              <a:gdLst/>
              <a:ahLst/>
              <a:cxnLst/>
              <a:rect l="l" t="t" r="r" b="b"/>
              <a:pathLst>
                <a:path w="2514" h="917" fill="none" extrusionOk="0">
                  <a:moveTo>
                    <a:pt x="1" y="0"/>
                  </a:moveTo>
                  <a:lnTo>
                    <a:pt x="2513" y="917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8"/>
            <p:cNvSpPr/>
            <p:nvPr/>
          </p:nvSpPr>
          <p:spPr>
            <a:xfrm>
              <a:off x="3340875" y="2790050"/>
              <a:ext cx="66100" cy="11650"/>
            </a:xfrm>
            <a:custGeom>
              <a:avLst/>
              <a:gdLst/>
              <a:ahLst/>
              <a:cxnLst/>
              <a:rect l="l" t="t" r="r" b="b"/>
              <a:pathLst>
                <a:path w="2644" h="466" fill="none" extrusionOk="0">
                  <a:moveTo>
                    <a:pt x="1" y="1"/>
                  </a:moveTo>
                  <a:lnTo>
                    <a:pt x="2644" y="465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8"/>
            <p:cNvSpPr/>
            <p:nvPr/>
          </p:nvSpPr>
          <p:spPr>
            <a:xfrm>
              <a:off x="4216000" y="2944250"/>
              <a:ext cx="66100" cy="11625"/>
            </a:xfrm>
            <a:custGeom>
              <a:avLst/>
              <a:gdLst/>
              <a:ahLst/>
              <a:cxnLst/>
              <a:rect l="l" t="t" r="r" b="b"/>
              <a:pathLst>
                <a:path w="2644" h="465" fill="none" extrusionOk="0">
                  <a:moveTo>
                    <a:pt x="0" y="0"/>
                  </a:moveTo>
                  <a:lnTo>
                    <a:pt x="2643" y="465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8"/>
            <p:cNvSpPr/>
            <p:nvPr/>
          </p:nvSpPr>
          <p:spPr>
            <a:xfrm>
              <a:off x="3333750" y="2872500"/>
              <a:ext cx="66975" cy="25"/>
            </a:xfrm>
            <a:custGeom>
              <a:avLst/>
              <a:gdLst/>
              <a:ahLst/>
              <a:cxnLst/>
              <a:rect l="l" t="t" r="r" b="b"/>
              <a:pathLst>
                <a:path w="2679" h="1" fill="none" extrusionOk="0">
                  <a:moveTo>
                    <a:pt x="0" y="1"/>
                  </a:moveTo>
                  <a:lnTo>
                    <a:pt x="2679" y="1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8"/>
            <p:cNvSpPr/>
            <p:nvPr/>
          </p:nvSpPr>
          <p:spPr>
            <a:xfrm>
              <a:off x="4222550" y="2872500"/>
              <a:ext cx="66700" cy="25"/>
            </a:xfrm>
            <a:custGeom>
              <a:avLst/>
              <a:gdLst/>
              <a:ahLst/>
              <a:cxnLst/>
              <a:rect l="l" t="t" r="r" b="b"/>
              <a:pathLst>
                <a:path w="2668" h="1" fill="none" extrusionOk="0">
                  <a:moveTo>
                    <a:pt x="0" y="1"/>
                  </a:moveTo>
                  <a:lnTo>
                    <a:pt x="2667" y="1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8"/>
            <p:cNvSpPr/>
            <p:nvPr/>
          </p:nvSpPr>
          <p:spPr>
            <a:xfrm>
              <a:off x="3340875" y="2943350"/>
              <a:ext cx="66100" cy="11625"/>
            </a:xfrm>
            <a:custGeom>
              <a:avLst/>
              <a:gdLst/>
              <a:ahLst/>
              <a:cxnLst/>
              <a:rect l="l" t="t" r="r" b="b"/>
              <a:pathLst>
                <a:path w="2644" h="465" fill="none" extrusionOk="0">
                  <a:moveTo>
                    <a:pt x="1" y="465"/>
                  </a:moveTo>
                  <a:lnTo>
                    <a:pt x="2644" y="0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8"/>
            <p:cNvSpPr/>
            <p:nvPr/>
          </p:nvSpPr>
          <p:spPr>
            <a:xfrm>
              <a:off x="4216000" y="2788875"/>
              <a:ext cx="66100" cy="11625"/>
            </a:xfrm>
            <a:custGeom>
              <a:avLst/>
              <a:gdLst/>
              <a:ahLst/>
              <a:cxnLst/>
              <a:rect l="l" t="t" r="r" b="b"/>
              <a:pathLst>
                <a:path w="2644" h="465" fill="none" extrusionOk="0">
                  <a:moveTo>
                    <a:pt x="0" y="464"/>
                  </a:moveTo>
                  <a:lnTo>
                    <a:pt x="2643" y="0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8"/>
            <p:cNvSpPr/>
            <p:nvPr/>
          </p:nvSpPr>
          <p:spPr>
            <a:xfrm>
              <a:off x="3362325" y="3012100"/>
              <a:ext cx="63125" cy="22950"/>
            </a:xfrm>
            <a:custGeom>
              <a:avLst/>
              <a:gdLst/>
              <a:ahLst/>
              <a:cxnLst/>
              <a:rect l="l" t="t" r="r" b="b"/>
              <a:pathLst>
                <a:path w="2525" h="918" fill="none" extrusionOk="0">
                  <a:moveTo>
                    <a:pt x="0" y="918"/>
                  </a:moveTo>
                  <a:lnTo>
                    <a:pt x="2524" y="1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8"/>
            <p:cNvSpPr/>
            <p:nvPr/>
          </p:nvSpPr>
          <p:spPr>
            <a:xfrm>
              <a:off x="4197525" y="2708200"/>
              <a:ext cx="62850" cy="22950"/>
            </a:xfrm>
            <a:custGeom>
              <a:avLst/>
              <a:gdLst/>
              <a:ahLst/>
              <a:cxnLst/>
              <a:rect l="l" t="t" r="r" b="b"/>
              <a:pathLst>
                <a:path w="2514" h="918" fill="none" extrusionOk="0">
                  <a:moveTo>
                    <a:pt x="1" y="917"/>
                  </a:moveTo>
                  <a:lnTo>
                    <a:pt x="2513" y="1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8"/>
            <p:cNvSpPr/>
            <p:nvPr/>
          </p:nvSpPr>
          <p:spPr>
            <a:xfrm>
              <a:off x="3397425" y="3076400"/>
              <a:ext cx="58075" cy="33650"/>
            </a:xfrm>
            <a:custGeom>
              <a:avLst/>
              <a:gdLst/>
              <a:ahLst/>
              <a:cxnLst/>
              <a:rect l="l" t="t" r="r" b="b"/>
              <a:pathLst>
                <a:path w="2323" h="1346" fill="none" extrusionOk="0">
                  <a:moveTo>
                    <a:pt x="1" y="1346"/>
                  </a:moveTo>
                  <a:lnTo>
                    <a:pt x="2323" y="1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8"/>
            <p:cNvSpPr/>
            <p:nvPr/>
          </p:nvSpPr>
          <p:spPr>
            <a:xfrm>
              <a:off x="4166875" y="2632300"/>
              <a:ext cx="58075" cy="33350"/>
            </a:xfrm>
            <a:custGeom>
              <a:avLst/>
              <a:gdLst/>
              <a:ahLst/>
              <a:cxnLst/>
              <a:rect l="l" t="t" r="r" b="b"/>
              <a:pathLst>
                <a:path w="2323" h="1334" fill="none" extrusionOk="0">
                  <a:moveTo>
                    <a:pt x="1" y="1334"/>
                  </a:moveTo>
                  <a:lnTo>
                    <a:pt x="2322" y="0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8"/>
            <p:cNvSpPr/>
            <p:nvPr/>
          </p:nvSpPr>
          <p:spPr>
            <a:xfrm>
              <a:off x="3444775" y="3134750"/>
              <a:ext cx="51500" cy="43175"/>
            </a:xfrm>
            <a:custGeom>
              <a:avLst/>
              <a:gdLst/>
              <a:ahLst/>
              <a:cxnLst/>
              <a:rect l="l" t="t" r="r" b="b"/>
              <a:pathLst>
                <a:path w="2060" h="1727" fill="none" extrusionOk="0">
                  <a:moveTo>
                    <a:pt x="0" y="1727"/>
                  </a:moveTo>
                  <a:lnTo>
                    <a:pt x="2060" y="0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8"/>
            <p:cNvSpPr/>
            <p:nvPr/>
          </p:nvSpPr>
          <p:spPr>
            <a:xfrm>
              <a:off x="4125500" y="2563550"/>
              <a:ext cx="51525" cy="43175"/>
            </a:xfrm>
            <a:custGeom>
              <a:avLst/>
              <a:gdLst/>
              <a:ahLst/>
              <a:cxnLst/>
              <a:rect l="l" t="t" r="r" b="b"/>
              <a:pathLst>
                <a:path w="2061" h="1727" fill="none" extrusionOk="0">
                  <a:moveTo>
                    <a:pt x="1" y="1727"/>
                  </a:moveTo>
                  <a:lnTo>
                    <a:pt x="2060" y="0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8"/>
            <p:cNvSpPr/>
            <p:nvPr/>
          </p:nvSpPr>
          <p:spPr>
            <a:xfrm>
              <a:off x="3503400" y="3185050"/>
              <a:ext cx="43175" cy="51225"/>
            </a:xfrm>
            <a:custGeom>
              <a:avLst/>
              <a:gdLst/>
              <a:ahLst/>
              <a:cxnLst/>
              <a:rect l="l" t="t" r="r" b="b"/>
              <a:pathLst>
                <a:path w="1727" h="2049" fill="none" extrusionOk="0">
                  <a:moveTo>
                    <a:pt x="1" y="2048"/>
                  </a:moveTo>
                  <a:lnTo>
                    <a:pt x="1727" y="0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8"/>
            <p:cNvSpPr/>
            <p:nvPr/>
          </p:nvSpPr>
          <p:spPr>
            <a:xfrm>
              <a:off x="4074600" y="2504300"/>
              <a:ext cx="43200" cy="51225"/>
            </a:xfrm>
            <a:custGeom>
              <a:avLst/>
              <a:gdLst/>
              <a:ahLst/>
              <a:cxnLst/>
              <a:rect l="l" t="t" r="r" b="b"/>
              <a:pathLst>
                <a:path w="1728" h="2049" fill="none" extrusionOk="0">
                  <a:moveTo>
                    <a:pt x="1" y="2049"/>
                  </a:moveTo>
                  <a:lnTo>
                    <a:pt x="1727" y="1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8"/>
            <p:cNvSpPr/>
            <p:nvPr/>
          </p:nvSpPr>
          <p:spPr>
            <a:xfrm>
              <a:off x="3571275" y="3225825"/>
              <a:ext cx="33350" cy="58075"/>
            </a:xfrm>
            <a:custGeom>
              <a:avLst/>
              <a:gdLst/>
              <a:ahLst/>
              <a:cxnLst/>
              <a:rect l="l" t="t" r="r" b="b"/>
              <a:pathLst>
                <a:path w="1334" h="2323" fill="none" extrusionOk="0">
                  <a:moveTo>
                    <a:pt x="0" y="2322"/>
                  </a:moveTo>
                  <a:lnTo>
                    <a:pt x="1334" y="0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8"/>
            <p:cNvSpPr/>
            <p:nvPr/>
          </p:nvSpPr>
          <p:spPr>
            <a:xfrm>
              <a:off x="4015675" y="2456375"/>
              <a:ext cx="33350" cy="57775"/>
            </a:xfrm>
            <a:custGeom>
              <a:avLst/>
              <a:gdLst/>
              <a:ahLst/>
              <a:cxnLst/>
              <a:rect l="l" t="t" r="r" b="b"/>
              <a:pathLst>
                <a:path w="1334" h="2311" fill="none" extrusionOk="0">
                  <a:moveTo>
                    <a:pt x="0" y="2311"/>
                  </a:moveTo>
                  <a:lnTo>
                    <a:pt x="1334" y="1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8"/>
            <p:cNvSpPr/>
            <p:nvPr/>
          </p:nvSpPr>
          <p:spPr>
            <a:xfrm>
              <a:off x="3646275" y="3255875"/>
              <a:ext cx="22950" cy="62850"/>
            </a:xfrm>
            <a:custGeom>
              <a:avLst/>
              <a:gdLst/>
              <a:ahLst/>
              <a:cxnLst/>
              <a:rect l="l" t="t" r="r" b="b"/>
              <a:pathLst>
                <a:path w="918" h="2514" fill="none" extrusionOk="0">
                  <a:moveTo>
                    <a:pt x="1" y="2513"/>
                  </a:moveTo>
                  <a:lnTo>
                    <a:pt x="917" y="1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8"/>
            <p:cNvSpPr/>
            <p:nvPr/>
          </p:nvSpPr>
          <p:spPr>
            <a:xfrm>
              <a:off x="3950175" y="2420975"/>
              <a:ext cx="22950" cy="62825"/>
            </a:xfrm>
            <a:custGeom>
              <a:avLst/>
              <a:gdLst/>
              <a:ahLst/>
              <a:cxnLst/>
              <a:rect l="l" t="t" r="r" b="b"/>
              <a:pathLst>
                <a:path w="918" h="2513" fill="none" extrusionOk="0">
                  <a:moveTo>
                    <a:pt x="1" y="2512"/>
                  </a:moveTo>
                  <a:lnTo>
                    <a:pt x="918" y="0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8"/>
            <p:cNvSpPr/>
            <p:nvPr/>
          </p:nvSpPr>
          <p:spPr>
            <a:xfrm>
              <a:off x="3726350" y="3274350"/>
              <a:ext cx="11625" cy="65800"/>
            </a:xfrm>
            <a:custGeom>
              <a:avLst/>
              <a:gdLst/>
              <a:ahLst/>
              <a:cxnLst/>
              <a:rect l="l" t="t" r="r" b="b"/>
              <a:pathLst>
                <a:path w="465" h="2632" fill="none" extrusionOk="0">
                  <a:moveTo>
                    <a:pt x="0" y="2631"/>
                  </a:moveTo>
                  <a:lnTo>
                    <a:pt x="465" y="0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8"/>
            <p:cNvSpPr/>
            <p:nvPr/>
          </p:nvSpPr>
          <p:spPr>
            <a:xfrm>
              <a:off x="3880525" y="2399225"/>
              <a:ext cx="11650" cy="65825"/>
            </a:xfrm>
            <a:custGeom>
              <a:avLst/>
              <a:gdLst/>
              <a:ahLst/>
              <a:cxnLst/>
              <a:rect l="l" t="t" r="r" b="b"/>
              <a:pathLst>
                <a:path w="466" h="2633" fill="none" extrusionOk="0">
                  <a:moveTo>
                    <a:pt x="1" y="2632"/>
                  </a:moveTo>
                  <a:lnTo>
                    <a:pt x="465" y="1"/>
                  </a:lnTo>
                </a:path>
              </a:pathLst>
            </a:custGeom>
            <a:solidFill>
              <a:schemeClr val="lt2">
                <a:alpha val="57590"/>
              </a:schemeClr>
            </a:solidFill>
            <a:ln w="110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8"/>
            <p:cNvSpPr/>
            <p:nvPr/>
          </p:nvSpPr>
          <p:spPr>
            <a:xfrm>
              <a:off x="3246225" y="2309950"/>
              <a:ext cx="1130525" cy="1130500"/>
            </a:xfrm>
            <a:custGeom>
              <a:avLst/>
              <a:gdLst/>
              <a:ahLst/>
              <a:cxnLst/>
              <a:rect l="l" t="t" r="r" b="b"/>
              <a:pathLst>
                <a:path w="45221" h="45220" extrusionOk="0">
                  <a:moveTo>
                    <a:pt x="22611" y="45220"/>
                  </a:moveTo>
                  <a:cubicBezTo>
                    <a:pt x="16574" y="45220"/>
                    <a:pt x="10895" y="42874"/>
                    <a:pt x="6620" y="38600"/>
                  </a:cubicBezTo>
                  <a:cubicBezTo>
                    <a:pt x="2358" y="34326"/>
                    <a:pt x="1" y="28646"/>
                    <a:pt x="1" y="22610"/>
                  </a:cubicBezTo>
                  <a:cubicBezTo>
                    <a:pt x="1" y="16573"/>
                    <a:pt x="2358" y="10894"/>
                    <a:pt x="6620" y="6620"/>
                  </a:cubicBezTo>
                  <a:cubicBezTo>
                    <a:pt x="10895" y="2346"/>
                    <a:pt x="16574" y="0"/>
                    <a:pt x="22611" y="0"/>
                  </a:cubicBezTo>
                  <a:cubicBezTo>
                    <a:pt x="28659" y="0"/>
                    <a:pt x="34326" y="2346"/>
                    <a:pt x="38601" y="6620"/>
                  </a:cubicBezTo>
                  <a:cubicBezTo>
                    <a:pt x="42875" y="10894"/>
                    <a:pt x="45221" y="16573"/>
                    <a:pt x="45221" y="22610"/>
                  </a:cubicBezTo>
                  <a:cubicBezTo>
                    <a:pt x="45221" y="28646"/>
                    <a:pt x="42875" y="34326"/>
                    <a:pt x="38601" y="38600"/>
                  </a:cubicBezTo>
                  <a:cubicBezTo>
                    <a:pt x="34326" y="42874"/>
                    <a:pt x="28659" y="45220"/>
                    <a:pt x="22611" y="45220"/>
                  </a:cubicBezTo>
                  <a:close/>
                  <a:moveTo>
                    <a:pt x="22611" y="619"/>
                  </a:moveTo>
                  <a:cubicBezTo>
                    <a:pt x="16741" y="619"/>
                    <a:pt x="11216" y="2905"/>
                    <a:pt x="7061" y="7060"/>
                  </a:cubicBezTo>
                  <a:cubicBezTo>
                    <a:pt x="2918" y="11216"/>
                    <a:pt x="620" y="16740"/>
                    <a:pt x="620" y="22610"/>
                  </a:cubicBezTo>
                  <a:cubicBezTo>
                    <a:pt x="620" y="28480"/>
                    <a:pt x="2918" y="34004"/>
                    <a:pt x="7061" y="38159"/>
                  </a:cubicBezTo>
                  <a:cubicBezTo>
                    <a:pt x="11216" y="42315"/>
                    <a:pt x="16741" y="44601"/>
                    <a:pt x="22611" y="44601"/>
                  </a:cubicBezTo>
                  <a:cubicBezTo>
                    <a:pt x="28492" y="44601"/>
                    <a:pt x="34005" y="42315"/>
                    <a:pt x="38160" y="38159"/>
                  </a:cubicBezTo>
                  <a:cubicBezTo>
                    <a:pt x="42315" y="34004"/>
                    <a:pt x="44601" y="28480"/>
                    <a:pt x="44601" y="22610"/>
                  </a:cubicBezTo>
                  <a:cubicBezTo>
                    <a:pt x="44601" y="16740"/>
                    <a:pt x="42315" y="11216"/>
                    <a:pt x="38160" y="7060"/>
                  </a:cubicBezTo>
                  <a:cubicBezTo>
                    <a:pt x="34005" y="2905"/>
                    <a:pt x="28492" y="619"/>
                    <a:pt x="22611" y="619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8"/>
            <p:cNvSpPr/>
            <p:nvPr/>
          </p:nvSpPr>
          <p:spPr>
            <a:xfrm>
              <a:off x="3657600" y="2309950"/>
              <a:ext cx="265825" cy="36325"/>
            </a:xfrm>
            <a:custGeom>
              <a:avLst/>
              <a:gdLst/>
              <a:ahLst/>
              <a:cxnLst/>
              <a:rect l="l" t="t" r="r" b="b"/>
              <a:pathLst>
                <a:path w="10633" h="1453" extrusionOk="0">
                  <a:moveTo>
                    <a:pt x="6156" y="0"/>
                  </a:moveTo>
                  <a:cubicBezTo>
                    <a:pt x="4048" y="0"/>
                    <a:pt x="1976" y="286"/>
                    <a:pt x="0" y="845"/>
                  </a:cubicBezTo>
                  <a:lnTo>
                    <a:pt x="143" y="1453"/>
                  </a:lnTo>
                  <a:cubicBezTo>
                    <a:pt x="2084" y="905"/>
                    <a:pt x="4096" y="619"/>
                    <a:pt x="6156" y="619"/>
                  </a:cubicBezTo>
                  <a:cubicBezTo>
                    <a:pt x="7632" y="619"/>
                    <a:pt x="9073" y="762"/>
                    <a:pt x="10489" y="1048"/>
                  </a:cubicBezTo>
                  <a:lnTo>
                    <a:pt x="10632" y="441"/>
                  </a:lnTo>
                  <a:cubicBezTo>
                    <a:pt x="9180" y="143"/>
                    <a:pt x="7680" y="0"/>
                    <a:pt x="6156" y="0"/>
                  </a:cubicBez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8"/>
            <p:cNvSpPr/>
            <p:nvPr/>
          </p:nvSpPr>
          <p:spPr>
            <a:xfrm>
              <a:off x="4198725" y="3036525"/>
              <a:ext cx="153625" cy="239625"/>
            </a:xfrm>
            <a:custGeom>
              <a:avLst/>
              <a:gdLst/>
              <a:ahLst/>
              <a:cxnLst/>
              <a:rect l="l" t="t" r="r" b="b"/>
              <a:pathLst>
                <a:path w="6145" h="9585" extrusionOk="0">
                  <a:moveTo>
                    <a:pt x="5549" y="0"/>
                  </a:moveTo>
                  <a:cubicBezTo>
                    <a:pt x="4501" y="3405"/>
                    <a:pt x="2644" y="6513"/>
                    <a:pt x="60" y="9096"/>
                  </a:cubicBezTo>
                  <a:cubicBezTo>
                    <a:pt x="48" y="9120"/>
                    <a:pt x="24" y="9132"/>
                    <a:pt x="1" y="9156"/>
                  </a:cubicBezTo>
                  <a:lnTo>
                    <a:pt x="453" y="9585"/>
                  </a:lnTo>
                  <a:cubicBezTo>
                    <a:pt x="477" y="9573"/>
                    <a:pt x="489" y="9549"/>
                    <a:pt x="501" y="9537"/>
                  </a:cubicBezTo>
                  <a:cubicBezTo>
                    <a:pt x="3168" y="6882"/>
                    <a:pt x="5073" y="3679"/>
                    <a:pt x="6144" y="179"/>
                  </a:cubicBezTo>
                  <a:lnTo>
                    <a:pt x="5549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8"/>
            <p:cNvSpPr/>
            <p:nvPr/>
          </p:nvSpPr>
          <p:spPr>
            <a:xfrm>
              <a:off x="3267350" y="2496575"/>
              <a:ext cx="135775" cy="229500"/>
            </a:xfrm>
            <a:custGeom>
              <a:avLst/>
              <a:gdLst/>
              <a:ahLst/>
              <a:cxnLst/>
              <a:rect l="l" t="t" r="r" b="b"/>
              <a:pathLst>
                <a:path w="5431" h="9180" extrusionOk="0">
                  <a:moveTo>
                    <a:pt x="4978" y="0"/>
                  </a:moveTo>
                  <a:cubicBezTo>
                    <a:pt x="2620" y="2608"/>
                    <a:pt x="930" y="5679"/>
                    <a:pt x="1" y="9001"/>
                  </a:cubicBezTo>
                  <a:lnTo>
                    <a:pt x="596" y="9180"/>
                  </a:lnTo>
                  <a:cubicBezTo>
                    <a:pt x="1501" y="5953"/>
                    <a:pt x="3132" y="2965"/>
                    <a:pt x="5430" y="429"/>
                  </a:cubicBezTo>
                  <a:lnTo>
                    <a:pt x="4978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8"/>
            <p:cNvSpPr/>
            <p:nvPr/>
          </p:nvSpPr>
          <p:spPr>
            <a:xfrm>
              <a:off x="4198725" y="2474550"/>
              <a:ext cx="153625" cy="239325"/>
            </a:xfrm>
            <a:custGeom>
              <a:avLst/>
              <a:gdLst/>
              <a:ahLst/>
              <a:cxnLst/>
              <a:rect l="l" t="t" r="r" b="b"/>
              <a:pathLst>
                <a:path w="6145" h="9573" extrusionOk="0">
                  <a:moveTo>
                    <a:pt x="453" y="0"/>
                  </a:moveTo>
                  <a:lnTo>
                    <a:pt x="1" y="429"/>
                  </a:lnTo>
                  <a:cubicBezTo>
                    <a:pt x="24" y="441"/>
                    <a:pt x="48" y="464"/>
                    <a:pt x="60" y="476"/>
                  </a:cubicBezTo>
                  <a:cubicBezTo>
                    <a:pt x="2644" y="3060"/>
                    <a:pt x="4501" y="6179"/>
                    <a:pt x="5549" y="9573"/>
                  </a:cubicBezTo>
                  <a:lnTo>
                    <a:pt x="6144" y="9394"/>
                  </a:lnTo>
                  <a:cubicBezTo>
                    <a:pt x="5073" y="5906"/>
                    <a:pt x="3168" y="2703"/>
                    <a:pt x="501" y="36"/>
                  </a:cubicBezTo>
                  <a:cubicBezTo>
                    <a:pt x="489" y="24"/>
                    <a:pt x="477" y="12"/>
                    <a:pt x="453" y="0"/>
                  </a:cubicBez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8"/>
            <p:cNvSpPr/>
            <p:nvPr/>
          </p:nvSpPr>
          <p:spPr>
            <a:xfrm>
              <a:off x="3657600" y="3404125"/>
              <a:ext cx="265825" cy="36325"/>
            </a:xfrm>
            <a:custGeom>
              <a:avLst/>
              <a:gdLst/>
              <a:ahLst/>
              <a:cxnLst/>
              <a:rect l="l" t="t" r="r" b="b"/>
              <a:pathLst>
                <a:path w="10633" h="1453" extrusionOk="0">
                  <a:moveTo>
                    <a:pt x="143" y="0"/>
                  </a:moveTo>
                  <a:lnTo>
                    <a:pt x="0" y="608"/>
                  </a:lnTo>
                  <a:cubicBezTo>
                    <a:pt x="1976" y="1167"/>
                    <a:pt x="4048" y="1453"/>
                    <a:pt x="6156" y="1453"/>
                  </a:cubicBezTo>
                  <a:cubicBezTo>
                    <a:pt x="7680" y="1453"/>
                    <a:pt x="9180" y="1310"/>
                    <a:pt x="10632" y="1012"/>
                  </a:cubicBezTo>
                  <a:lnTo>
                    <a:pt x="10489" y="405"/>
                  </a:lnTo>
                  <a:cubicBezTo>
                    <a:pt x="9073" y="691"/>
                    <a:pt x="7632" y="834"/>
                    <a:pt x="6156" y="834"/>
                  </a:cubicBezTo>
                  <a:cubicBezTo>
                    <a:pt x="4096" y="834"/>
                    <a:pt x="2084" y="548"/>
                    <a:pt x="143" y="0"/>
                  </a:cubicBez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8"/>
            <p:cNvSpPr/>
            <p:nvPr/>
          </p:nvSpPr>
          <p:spPr>
            <a:xfrm>
              <a:off x="3267350" y="3024300"/>
              <a:ext cx="135775" cy="229525"/>
            </a:xfrm>
            <a:custGeom>
              <a:avLst/>
              <a:gdLst/>
              <a:ahLst/>
              <a:cxnLst/>
              <a:rect l="l" t="t" r="r" b="b"/>
              <a:pathLst>
                <a:path w="5431" h="9181" extrusionOk="0">
                  <a:moveTo>
                    <a:pt x="596" y="1"/>
                  </a:moveTo>
                  <a:lnTo>
                    <a:pt x="1" y="180"/>
                  </a:lnTo>
                  <a:cubicBezTo>
                    <a:pt x="930" y="3501"/>
                    <a:pt x="2620" y="6573"/>
                    <a:pt x="4978" y="9181"/>
                  </a:cubicBezTo>
                  <a:lnTo>
                    <a:pt x="5430" y="8752"/>
                  </a:lnTo>
                  <a:cubicBezTo>
                    <a:pt x="3132" y="6216"/>
                    <a:pt x="1501" y="3228"/>
                    <a:pt x="596" y="1"/>
                  </a:cubicBez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48"/>
          <p:cNvGrpSpPr/>
          <p:nvPr/>
        </p:nvGrpSpPr>
        <p:grpSpPr>
          <a:xfrm>
            <a:off x="5424045" y="1601422"/>
            <a:ext cx="654800" cy="654786"/>
            <a:chOff x="3246225" y="2309950"/>
            <a:chExt cx="1130525" cy="1130500"/>
          </a:xfrm>
        </p:grpSpPr>
        <p:sp>
          <p:nvSpPr>
            <p:cNvPr id="437" name="Google Shape;437;p48"/>
            <p:cNvSpPr/>
            <p:nvPr/>
          </p:nvSpPr>
          <p:spPr>
            <a:xfrm>
              <a:off x="3575725" y="2639450"/>
              <a:ext cx="471525" cy="471500"/>
            </a:xfrm>
            <a:custGeom>
              <a:avLst/>
              <a:gdLst/>
              <a:ahLst/>
              <a:cxnLst/>
              <a:rect l="l" t="t" r="r" b="b"/>
              <a:pathLst>
                <a:path w="18861" h="18860" extrusionOk="0">
                  <a:moveTo>
                    <a:pt x="9431" y="18860"/>
                  </a:moveTo>
                  <a:cubicBezTo>
                    <a:pt x="4239" y="18860"/>
                    <a:pt x="1" y="14633"/>
                    <a:pt x="1" y="9430"/>
                  </a:cubicBezTo>
                  <a:cubicBezTo>
                    <a:pt x="1" y="4239"/>
                    <a:pt x="4239" y="0"/>
                    <a:pt x="9431" y="0"/>
                  </a:cubicBezTo>
                  <a:cubicBezTo>
                    <a:pt x="14634" y="0"/>
                    <a:pt x="18860" y="4239"/>
                    <a:pt x="18860" y="9430"/>
                  </a:cubicBezTo>
                  <a:cubicBezTo>
                    <a:pt x="18860" y="14633"/>
                    <a:pt x="14634" y="18860"/>
                    <a:pt x="9431" y="18860"/>
                  </a:cubicBezTo>
                  <a:close/>
                  <a:moveTo>
                    <a:pt x="9431" y="810"/>
                  </a:moveTo>
                  <a:cubicBezTo>
                    <a:pt x="4680" y="810"/>
                    <a:pt x="810" y="4679"/>
                    <a:pt x="810" y="9430"/>
                  </a:cubicBezTo>
                  <a:cubicBezTo>
                    <a:pt x="810" y="14192"/>
                    <a:pt x="4680" y="18050"/>
                    <a:pt x="9431" y="18050"/>
                  </a:cubicBezTo>
                  <a:cubicBezTo>
                    <a:pt x="14193" y="18050"/>
                    <a:pt x="18063" y="14192"/>
                    <a:pt x="18063" y="9430"/>
                  </a:cubicBezTo>
                  <a:cubicBezTo>
                    <a:pt x="18063" y="4679"/>
                    <a:pt x="14193" y="810"/>
                    <a:pt x="9431" y="81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8"/>
            <p:cNvSpPr/>
            <p:nvPr/>
          </p:nvSpPr>
          <p:spPr>
            <a:xfrm>
              <a:off x="3556375" y="2993050"/>
              <a:ext cx="89025" cy="108975"/>
            </a:xfrm>
            <a:custGeom>
              <a:avLst/>
              <a:gdLst/>
              <a:ahLst/>
              <a:cxnLst/>
              <a:rect l="l" t="t" r="r" b="b"/>
              <a:pathLst>
                <a:path w="3561" h="4359" fill="none" extrusionOk="0">
                  <a:moveTo>
                    <a:pt x="3561" y="4358"/>
                  </a:moveTo>
                  <a:cubicBezTo>
                    <a:pt x="2037" y="3239"/>
                    <a:pt x="799" y="1739"/>
                    <a:pt x="1" y="1"/>
                  </a:cubicBez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8"/>
            <p:cNvSpPr/>
            <p:nvPr/>
          </p:nvSpPr>
          <p:spPr>
            <a:xfrm>
              <a:off x="3624250" y="3116575"/>
              <a:ext cx="220600" cy="82475"/>
            </a:xfrm>
            <a:custGeom>
              <a:avLst/>
              <a:gdLst/>
              <a:ahLst/>
              <a:cxnLst/>
              <a:rect l="l" t="t" r="r" b="b"/>
              <a:pathLst>
                <a:path w="8824" h="3299" fill="none" extrusionOk="0">
                  <a:moveTo>
                    <a:pt x="7001" y="3299"/>
                  </a:moveTo>
                  <a:cubicBezTo>
                    <a:pt x="4465" y="3299"/>
                    <a:pt x="2036" y="2501"/>
                    <a:pt x="1" y="1001"/>
                  </a:cubicBezTo>
                  <a:lnTo>
                    <a:pt x="739" y="1"/>
                  </a:lnTo>
                  <a:cubicBezTo>
                    <a:pt x="2560" y="1334"/>
                    <a:pt x="4727" y="2049"/>
                    <a:pt x="7001" y="2049"/>
                  </a:cubicBezTo>
                  <a:cubicBezTo>
                    <a:pt x="7549" y="2049"/>
                    <a:pt x="8097" y="2001"/>
                    <a:pt x="8633" y="1930"/>
                  </a:cubicBezTo>
                  <a:lnTo>
                    <a:pt x="8823" y="3156"/>
                  </a:lnTo>
                  <a:cubicBezTo>
                    <a:pt x="8228" y="3251"/>
                    <a:pt x="7609" y="3299"/>
                    <a:pt x="7001" y="3299"/>
                  </a:cubicBezTo>
                  <a:close/>
                </a:path>
              </a:pathLst>
            </a:custGeom>
            <a:solidFill>
              <a:srgbClr val="FFFF00"/>
            </a:solidFill>
            <a:ln w="20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8"/>
            <p:cNvSpPr/>
            <p:nvPr/>
          </p:nvSpPr>
          <p:spPr>
            <a:xfrm>
              <a:off x="4051375" y="2817450"/>
              <a:ext cx="41125" cy="204200"/>
            </a:xfrm>
            <a:custGeom>
              <a:avLst/>
              <a:gdLst/>
              <a:ahLst/>
              <a:cxnLst/>
              <a:rect l="l" t="t" r="r" b="b"/>
              <a:pathLst>
                <a:path w="1645" h="8168" fill="none" extrusionOk="0">
                  <a:moveTo>
                    <a:pt x="1406" y="0"/>
                  </a:moveTo>
                  <a:cubicBezTo>
                    <a:pt x="1561" y="750"/>
                    <a:pt x="1644" y="1524"/>
                    <a:pt x="1644" y="2310"/>
                  </a:cubicBezTo>
                  <a:cubicBezTo>
                    <a:pt x="1644" y="4453"/>
                    <a:pt x="1049" y="6465"/>
                    <a:pt x="1" y="8168"/>
                  </a:cubicBez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8"/>
            <p:cNvSpPr/>
            <p:nvPr/>
          </p:nvSpPr>
          <p:spPr>
            <a:xfrm>
              <a:off x="4040675" y="2662075"/>
              <a:ext cx="105700" cy="158675"/>
            </a:xfrm>
            <a:custGeom>
              <a:avLst/>
              <a:gdLst/>
              <a:ahLst/>
              <a:cxnLst/>
              <a:rect l="l" t="t" r="r" b="b"/>
              <a:pathLst>
                <a:path w="4228" h="6347" fill="none" extrusionOk="0">
                  <a:moveTo>
                    <a:pt x="3013" y="6346"/>
                  </a:moveTo>
                  <a:cubicBezTo>
                    <a:pt x="2572" y="4262"/>
                    <a:pt x="1536" y="2381"/>
                    <a:pt x="0" y="893"/>
                  </a:cubicBezTo>
                  <a:lnTo>
                    <a:pt x="870" y="0"/>
                  </a:lnTo>
                  <a:cubicBezTo>
                    <a:pt x="2584" y="1655"/>
                    <a:pt x="3751" y="3762"/>
                    <a:pt x="4227" y="6084"/>
                  </a:cubicBezTo>
                  <a:close/>
                </a:path>
              </a:pathLst>
            </a:custGeom>
            <a:solidFill>
              <a:srgbClr val="FFFF00"/>
            </a:solidFill>
            <a:ln w="20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8"/>
            <p:cNvSpPr/>
            <p:nvPr/>
          </p:nvSpPr>
          <p:spPr>
            <a:xfrm>
              <a:off x="3490600" y="2659100"/>
              <a:ext cx="103025" cy="212825"/>
            </a:xfrm>
            <a:custGeom>
              <a:avLst/>
              <a:gdLst/>
              <a:ahLst/>
              <a:cxnLst/>
              <a:rect l="l" t="t" r="r" b="b"/>
              <a:pathLst>
                <a:path w="4121" h="8513" extrusionOk="0">
                  <a:moveTo>
                    <a:pt x="3215" y="0"/>
                  </a:moveTo>
                  <a:cubicBezTo>
                    <a:pt x="1477" y="1857"/>
                    <a:pt x="405" y="4167"/>
                    <a:pt x="96" y="6691"/>
                  </a:cubicBezTo>
                  <a:cubicBezTo>
                    <a:pt x="24" y="7299"/>
                    <a:pt x="1" y="7906"/>
                    <a:pt x="24" y="8513"/>
                  </a:cubicBezTo>
                  <a:lnTo>
                    <a:pt x="1263" y="8465"/>
                  </a:lnTo>
                  <a:cubicBezTo>
                    <a:pt x="1251" y="7930"/>
                    <a:pt x="1275" y="7382"/>
                    <a:pt x="1334" y="6846"/>
                  </a:cubicBezTo>
                  <a:cubicBezTo>
                    <a:pt x="1608" y="4584"/>
                    <a:pt x="2572" y="2512"/>
                    <a:pt x="4120" y="857"/>
                  </a:cubicBezTo>
                  <a:lnTo>
                    <a:pt x="321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8"/>
            <p:cNvSpPr/>
            <p:nvPr/>
          </p:nvSpPr>
          <p:spPr>
            <a:xfrm>
              <a:off x="3903150" y="3062125"/>
              <a:ext cx="156000" cy="111625"/>
            </a:xfrm>
            <a:custGeom>
              <a:avLst/>
              <a:gdLst/>
              <a:ahLst/>
              <a:cxnLst/>
              <a:rect l="l" t="t" r="r" b="b"/>
              <a:pathLst>
                <a:path w="6240" h="4465" extrusionOk="0">
                  <a:moveTo>
                    <a:pt x="5299" y="0"/>
                  </a:moveTo>
                  <a:cubicBezTo>
                    <a:pt x="3894" y="1595"/>
                    <a:pt x="2060" y="2727"/>
                    <a:pt x="1" y="3250"/>
                  </a:cubicBezTo>
                  <a:lnTo>
                    <a:pt x="310" y="4465"/>
                  </a:lnTo>
                  <a:cubicBezTo>
                    <a:pt x="2608" y="3870"/>
                    <a:pt x="4656" y="2607"/>
                    <a:pt x="6240" y="822"/>
                  </a:cubicBezTo>
                  <a:lnTo>
                    <a:pt x="529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8"/>
            <p:cNvSpPr/>
            <p:nvPr/>
          </p:nvSpPr>
          <p:spPr>
            <a:xfrm>
              <a:off x="3617700" y="2594200"/>
              <a:ext cx="389350" cy="79200"/>
            </a:xfrm>
            <a:custGeom>
              <a:avLst/>
              <a:gdLst/>
              <a:ahLst/>
              <a:cxnLst/>
              <a:rect l="l" t="t" r="r" b="b"/>
              <a:pathLst>
                <a:path w="15574" h="3168" fill="none" extrusionOk="0">
                  <a:moveTo>
                    <a:pt x="1" y="3108"/>
                  </a:moveTo>
                  <a:cubicBezTo>
                    <a:pt x="2013" y="1191"/>
                    <a:pt x="4751" y="0"/>
                    <a:pt x="7752" y="0"/>
                  </a:cubicBezTo>
                  <a:cubicBezTo>
                    <a:pt x="10788" y="0"/>
                    <a:pt x="13550" y="1203"/>
                    <a:pt x="15574" y="3168"/>
                  </a:cubicBez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8"/>
            <p:cNvSpPr/>
            <p:nvPr/>
          </p:nvSpPr>
          <p:spPr>
            <a:xfrm>
              <a:off x="3410225" y="2473950"/>
              <a:ext cx="802525" cy="802500"/>
            </a:xfrm>
            <a:custGeom>
              <a:avLst/>
              <a:gdLst/>
              <a:ahLst/>
              <a:cxnLst/>
              <a:rect l="l" t="t" r="r" b="b"/>
              <a:pathLst>
                <a:path w="32101" h="32100" extrusionOk="0">
                  <a:moveTo>
                    <a:pt x="16051" y="32100"/>
                  </a:moveTo>
                  <a:cubicBezTo>
                    <a:pt x="7204" y="32100"/>
                    <a:pt x="1" y="24896"/>
                    <a:pt x="1" y="16050"/>
                  </a:cubicBezTo>
                  <a:cubicBezTo>
                    <a:pt x="1" y="7204"/>
                    <a:pt x="7204" y="0"/>
                    <a:pt x="16051" y="0"/>
                  </a:cubicBezTo>
                  <a:cubicBezTo>
                    <a:pt x="24897" y="0"/>
                    <a:pt x="32100" y="7204"/>
                    <a:pt x="32100" y="16050"/>
                  </a:cubicBezTo>
                  <a:cubicBezTo>
                    <a:pt x="32100" y="24896"/>
                    <a:pt x="24897" y="32100"/>
                    <a:pt x="16051" y="32100"/>
                  </a:cubicBezTo>
                  <a:close/>
                  <a:moveTo>
                    <a:pt x="16051" y="1786"/>
                  </a:moveTo>
                  <a:cubicBezTo>
                    <a:pt x="8192" y="1786"/>
                    <a:pt x="1787" y="8192"/>
                    <a:pt x="1787" y="16050"/>
                  </a:cubicBezTo>
                  <a:cubicBezTo>
                    <a:pt x="1787" y="23920"/>
                    <a:pt x="8192" y="30314"/>
                    <a:pt x="16051" y="30314"/>
                  </a:cubicBezTo>
                  <a:cubicBezTo>
                    <a:pt x="23921" y="30314"/>
                    <a:pt x="30314" y="23920"/>
                    <a:pt x="30314" y="16050"/>
                  </a:cubicBezTo>
                  <a:cubicBezTo>
                    <a:pt x="30314" y="8192"/>
                    <a:pt x="23921" y="1786"/>
                    <a:pt x="16051" y="178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8"/>
            <p:cNvSpPr/>
            <p:nvPr/>
          </p:nvSpPr>
          <p:spPr>
            <a:xfrm>
              <a:off x="3663250" y="2726950"/>
              <a:ext cx="296475" cy="296500"/>
            </a:xfrm>
            <a:custGeom>
              <a:avLst/>
              <a:gdLst/>
              <a:ahLst/>
              <a:cxnLst/>
              <a:rect l="l" t="t" r="r" b="b"/>
              <a:pathLst>
                <a:path w="11859" h="11860" fill="none" extrusionOk="0">
                  <a:moveTo>
                    <a:pt x="3560" y="501"/>
                  </a:moveTo>
                  <a:cubicBezTo>
                    <a:pt x="4286" y="179"/>
                    <a:pt x="5096" y="1"/>
                    <a:pt x="5930" y="1"/>
                  </a:cubicBezTo>
                  <a:cubicBezTo>
                    <a:pt x="9204" y="1"/>
                    <a:pt x="11859" y="2656"/>
                    <a:pt x="11859" y="5930"/>
                  </a:cubicBezTo>
                  <a:cubicBezTo>
                    <a:pt x="11859" y="9204"/>
                    <a:pt x="9204" y="11859"/>
                    <a:pt x="5930" y="11859"/>
                  </a:cubicBezTo>
                  <a:cubicBezTo>
                    <a:pt x="2655" y="11859"/>
                    <a:pt x="0" y="9204"/>
                    <a:pt x="0" y="5930"/>
                  </a:cubicBezTo>
                  <a:cubicBezTo>
                    <a:pt x="0" y="3501"/>
                    <a:pt x="1465" y="1406"/>
                    <a:pt x="3560" y="501"/>
                  </a:cubicBezTo>
                  <a:close/>
                </a:path>
              </a:pathLst>
            </a:custGeom>
            <a:solidFill>
              <a:srgbClr val="FFFF00"/>
            </a:solidFill>
            <a:ln w="178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8"/>
            <p:cNvSpPr/>
            <p:nvPr/>
          </p:nvSpPr>
          <p:spPr>
            <a:xfrm>
              <a:off x="3808800" y="2397450"/>
              <a:ext cx="25" cy="67000"/>
            </a:xfrm>
            <a:custGeom>
              <a:avLst/>
              <a:gdLst/>
              <a:ahLst/>
              <a:cxnLst/>
              <a:rect l="l" t="t" r="r" b="b"/>
              <a:pathLst>
                <a:path w="1" h="2680" fill="none" extrusionOk="0">
                  <a:moveTo>
                    <a:pt x="0" y="0"/>
                  </a:moveTo>
                  <a:lnTo>
                    <a:pt x="0" y="2679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8"/>
            <p:cNvSpPr/>
            <p:nvPr/>
          </p:nvSpPr>
          <p:spPr>
            <a:xfrm>
              <a:off x="3808800" y="3286250"/>
              <a:ext cx="25" cy="66700"/>
            </a:xfrm>
            <a:custGeom>
              <a:avLst/>
              <a:gdLst/>
              <a:ahLst/>
              <a:cxnLst/>
              <a:rect l="l" t="t" r="r" b="b"/>
              <a:pathLst>
                <a:path w="1" h="2668" fill="none" extrusionOk="0">
                  <a:moveTo>
                    <a:pt x="0" y="0"/>
                  </a:moveTo>
                  <a:lnTo>
                    <a:pt x="0" y="2667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8"/>
            <p:cNvSpPr/>
            <p:nvPr/>
          </p:nvSpPr>
          <p:spPr>
            <a:xfrm>
              <a:off x="3726350" y="2404600"/>
              <a:ext cx="11625" cy="66100"/>
            </a:xfrm>
            <a:custGeom>
              <a:avLst/>
              <a:gdLst/>
              <a:ahLst/>
              <a:cxnLst/>
              <a:rect l="l" t="t" r="r" b="b"/>
              <a:pathLst>
                <a:path w="465" h="2644" fill="none" extrusionOk="0">
                  <a:moveTo>
                    <a:pt x="0" y="0"/>
                  </a:moveTo>
                  <a:lnTo>
                    <a:pt x="465" y="2643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8"/>
            <p:cNvSpPr/>
            <p:nvPr/>
          </p:nvSpPr>
          <p:spPr>
            <a:xfrm>
              <a:off x="3880525" y="3279700"/>
              <a:ext cx="11650" cy="66100"/>
            </a:xfrm>
            <a:custGeom>
              <a:avLst/>
              <a:gdLst/>
              <a:ahLst/>
              <a:cxnLst/>
              <a:rect l="l" t="t" r="r" b="b"/>
              <a:pathLst>
                <a:path w="466" h="2644" fill="none" extrusionOk="0">
                  <a:moveTo>
                    <a:pt x="1" y="0"/>
                  </a:moveTo>
                  <a:lnTo>
                    <a:pt x="465" y="2644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8"/>
            <p:cNvSpPr/>
            <p:nvPr/>
          </p:nvSpPr>
          <p:spPr>
            <a:xfrm>
              <a:off x="3646275" y="2426025"/>
              <a:ext cx="22950" cy="62825"/>
            </a:xfrm>
            <a:custGeom>
              <a:avLst/>
              <a:gdLst/>
              <a:ahLst/>
              <a:cxnLst/>
              <a:rect l="l" t="t" r="r" b="b"/>
              <a:pathLst>
                <a:path w="918" h="2513" fill="none" extrusionOk="0">
                  <a:moveTo>
                    <a:pt x="1" y="0"/>
                  </a:moveTo>
                  <a:lnTo>
                    <a:pt x="917" y="2513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8"/>
            <p:cNvSpPr/>
            <p:nvPr/>
          </p:nvSpPr>
          <p:spPr>
            <a:xfrm>
              <a:off x="3950175" y="3261250"/>
              <a:ext cx="22950" cy="62825"/>
            </a:xfrm>
            <a:custGeom>
              <a:avLst/>
              <a:gdLst/>
              <a:ahLst/>
              <a:cxnLst/>
              <a:rect l="l" t="t" r="r" b="b"/>
              <a:pathLst>
                <a:path w="918" h="2513" fill="none" extrusionOk="0">
                  <a:moveTo>
                    <a:pt x="1" y="0"/>
                  </a:moveTo>
                  <a:lnTo>
                    <a:pt x="918" y="2513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8"/>
            <p:cNvSpPr/>
            <p:nvPr/>
          </p:nvSpPr>
          <p:spPr>
            <a:xfrm>
              <a:off x="3571275" y="2461150"/>
              <a:ext cx="33350" cy="57775"/>
            </a:xfrm>
            <a:custGeom>
              <a:avLst/>
              <a:gdLst/>
              <a:ahLst/>
              <a:cxnLst/>
              <a:rect l="l" t="t" r="r" b="b"/>
              <a:pathLst>
                <a:path w="1334" h="2311" fill="none" extrusionOk="0">
                  <a:moveTo>
                    <a:pt x="0" y="0"/>
                  </a:moveTo>
                  <a:lnTo>
                    <a:pt x="1334" y="2310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8"/>
            <p:cNvSpPr/>
            <p:nvPr/>
          </p:nvSpPr>
          <p:spPr>
            <a:xfrm>
              <a:off x="4015675" y="3230575"/>
              <a:ext cx="33350" cy="58075"/>
            </a:xfrm>
            <a:custGeom>
              <a:avLst/>
              <a:gdLst/>
              <a:ahLst/>
              <a:cxnLst/>
              <a:rect l="l" t="t" r="r" b="b"/>
              <a:pathLst>
                <a:path w="1334" h="2323" fill="none" extrusionOk="0">
                  <a:moveTo>
                    <a:pt x="0" y="1"/>
                  </a:moveTo>
                  <a:lnTo>
                    <a:pt x="1334" y="2323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8"/>
            <p:cNvSpPr/>
            <p:nvPr/>
          </p:nvSpPr>
          <p:spPr>
            <a:xfrm>
              <a:off x="3503400" y="2508475"/>
              <a:ext cx="43175" cy="51525"/>
            </a:xfrm>
            <a:custGeom>
              <a:avLst/>
              <a:gdLst/>
              <a:ahLst/>
              <a:cxnLst/>
              <a:rect l="l" t="t" r="r" b="b"/>
              <a:pathLst>
                <a:path w="1727" h="2061" fill="none" extrusionOk="0">
                  <a:moveTo>
                    <a:pt x="1" y="0"/>
                  </a:moveTo>
                  <a:lnTo>
                    <a:pt x="1727" y="2060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8"/>
            <p:cNvSpPr/>
            <p:nvPr/>
          </p:nvSpPr>
          <p:spPr>
            <a:xfrm>
              <a:off x="4074600" y="3189200"/>
              <a:ext cx="43200" cy="51525"/>
            </a:xfrm>
            <a:custGeom>
              <a:avLst/>
              <a:gdLst/>
              <a:ahLst/>
              <a:cxnLst/>
              <a:rect l="l" t="t" r="r" b="b"/>
              <a:pathLst>
                <a:path w="1728" h="2061" fill="none" extrusionOk="0">
                  <a:moveTo>
                    <a:pt x="1" y="1"/>
                  </a:moveTo>
                  <a:lnTo>
                    <a:pt x="1727" y="2061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8"/>
            <p:cNvSpPr/>
            <p:nvPr/>
          </p:nvSpPr>
          <p:spPr>
            <a:xfrm>
              <a:off x="3444775" y="2567100"/>
              <a:ext cx="51500" cy="43200"/>
            </a:xfrm>
            <a:custGeom>
              <a:avLst/>
              <a:gdLst/>
              <a:ahLst/>
              <a:cxnLst/>
              <a:rect l="l" t="t" r="r" b="b"/>
              <a:pathLst>
                <a:path w="2060" h="1728" fill="none" extrusionOk="0">
                  <a:moveTo>
                    <a:pt x="0" y="1"/>
                  </a:moveTo>
                  <a:lnTo>
                    <a:pt x="2060" y="1727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8"/>
            <p:cNvSpPr/>
            <p:nvPr/>
          </p:nvSpPr>
          <p:spPr>
            <a:xfrm>
              <a:off x="4125500" y="3138325"/>
              <a:ext cx="51525" cy="43175"/>
            </a:xfrm>
            <a:custGeom>
              <a:avLst/>
              <a:gdLst/>
              <a:ahLst/>
              <a:cxnLst/>
              <a:rect l="l" t="t" r="r" b="b"/>
              <a:pathLst>
                <a:path w="2061" h="1727" fill="none" extrusionOk="0">
                  <a:moveTo>
                    <a:pt x="1" y="0"/>
                  </a:moveTo>
                  <a:lnTo>
                    <a:pt x="2060" y="1726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8"/>
            <p:cNvSpPr/>
            <p:nvPr/>
          </p:nvSpPr>
          <p:spPr>
            <a:xfrm>
              <a:off x="3397425" y="2634975"/>
              <a:ext cx="58075" cy="33375"/>
            </a:xfrm>
            <a:custGeom>
              <a:avLst/>
              <a:gdLst/>
              <a:ahLst/>
              <a:cxnLst/>
              <a:rect l="l" t="t" r="r" b="b"/>
              <a:pathLst>
                <a:path w="2323" h="1335" fill="none" extrusionOk="0">
                  <a:moveTo>
                    <a:pt x="1" y="1"/>
                  </a:moveTo>
                  <a:lnTo>
                    <a:pt x="2323" y="1334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8"/>
            <p:cNvSpPr/>
            <p:nvPr/>
          </p:nvSpPr>
          <p:spPr>
            <a:xfrm>
              <a:off x="4166875" y="3079375"/>
              <a:ext cx="58075" cy="33375"/>
            </a:xfrm>
            <a:custGeom>
              <a:avLst/>
              <a:gdLst/>
              <a:ahLst/>
              <a:cxnLst/>
              <a:rect l="l" t="t" r="r" b="b"/>
              <a:pathLst>
                <a:path w="2323" h="1335" fill="none" extrusionOk="0">
                  <a:moveTo>
                    <a:pt x="1" y="1"/>
                  </a:moveTo>
                  <a:lnTo>
                    <a:pt x="2322" y="1334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8"/>
            <p:cNvSpPr/>
            <p:nvPr/>
          </p:nvSpPr>
          <p:spPr>
            <a:xfrm>
              <a:off x="3362325" y="2709975"/>
              <a:ext cx="63125" cy="22950"/>
            </a:xfrm>
            <a:custGeom>
              <a:avLst/>
              <a:gdLst/>
              <a:ahLst/>
              <a:cxnLst/>
              <a:rect l="l" t="t" r="r" b="b"/>
              <a:pathLst>
                <a:path w="2525" h="918" fill="none" extrusionOk="0">
                  <a:moveTo>
                    <a:pt x="0" y="1"/>
                  </a:moveTo>
                  <a:lnTo>
                    <a:pt x="2524" y="918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8"/>
            <p:cNvSpPr/>
            <p:nvPr/>
          </p:nvSpPr>
          <p:spPr>
            <a:xfrm>
              <a:off x="4197525" y="3013900"/>
              <a:ext cx="62850" cy="22925"/>
            </a:xfrm>
            <a:custGeom>
              <a:avLst/>
              <a:gdLst/>
              <a:ahLst/>
              <a:cxnLst/>
              <a:rect l="l" t="t" r="r" b="b"/>
              <a:pathLst>
                <a:path w="2514" h="917" fill="none" extrusionOk="0">
                  <a:moveTo>
                    <a:pt x="1" y="0"/>
                  </a:moveTo>
                  <a:lnTo>
                    <a:pt x="2513" y="917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8"/>
            <p:cNvSpPr/>
            <p:nvPr/>
          </p:nvSpPr>
          <p:spPr>
            <a:xfrm>
              <a:off x="3340875" y="2790050"/>
              <a:ext cx="66100" cy="11650"/>
            </a:xfrm>
            <a:custGeom>
              <a:avLst/>
              <a:gdLst/>
              <a:ahLst/>
              <a:cxnLst/>
              <a:rect l="l" t="t" r="r" b="b"/>
              <a:pathLst>
                <a:path w="2644" h="466" fill="none" extrusionOk="0">
                  <a:moveTo>
                    <a:pt x="1" y="1"/>
                  </a:moveTo>
                  <a:lnTo>
                    <a:pt x="2644" y="465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8"/>
            <p:cNvSpPr/>
            <p:nvPr/>
          </p:nvSpPr>
          <p:spPr>
            <a:xfrm>
              <a:off x="4216000" y="2944250"/>
              <a:ext cx="66100" cy="11625"/>
            </a:xfrm>
            <a:custGeom>
              <a:avLst/>
              <a:gdLst/>
              <a:ahLst/>
              <a:cxnLst/>
              <a:rect l="l" t="t" r="r" b="b"/>
              <a:pathLst>
                <a:path w="2644" h="465" fill="none" extrusionOk="0">
                  <a:moveTo>
                    <a:pt x="0" y="0"/>
                  </a:moveTo>
                  <a:lnTo>
                    <a:pt x="2643" y="465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8"/>
            <p:cNvSpPr/>
            <p:nvPr/>
          </p:nvSpPr>
          <p:spPr>
            <a:xfrm>
              <a:off x="3333750" y="2872500"/>
              <a:ext cx="66975" cy="25"/>
            </a:xfrm>
            <a:custGeom>
              <a:avLst/>
              <a:gdLst/>
              <a:ahLst/>
              <a:cxnLst/>
              <a:rect l="l" t="t" r="r" b="b"/>
              <a:pathLst>
                <a:path w="2679" h="1" fill="none" extrusionOk="0">
                  <a:moveTo>
                    <a:pt x="0" y="1"/>
                  </a:moveTo>
                  <a:lnTo>
                    <a:pt x="2679" y="1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8"/>
            <p:cNvSpPr/>
            <p:nvPr/>
          </p:nvSpPr>
          <p:spPr>
            <a:xfrm>
              <a:off x="4222550" y="2872500"/>
              <a:ext cx="66700" cy="25"/>
            </a:xfrm>
            <a:custGeom>
              <a:avLst/>
              <a:gdLst/>
              <a:ahLst/>
              <a:cxnLst/>
              <a:rect l="l" t="t" r="r" b="b"/>
              <a:pathLst>
                <a:path w="2668" h="1" fill="none" extrusionOk="0">
                  <a:moveTo>
                    <a:pt x="0" y="1"/>
                  </a:moveTo>
                  <a:lnTo>
                    <a:pt x="2667" y="1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8"/>
            <p:cNvSpPr/>
            <p:nvPr/>
          </p:nvSpPr>
          <p:spPr>
            <a:xfrm>
              <a:off x="3340875" y="2943350"/>
              <a:ext cx="66100" cy="11625"/>
            </a:xfrm>
            <a:custGeom>
              <a:avLst/>
              <a:gdLst/>
              <a:ahLst/>
              <a:cxnLst/>
              <a:rect l="l" t="t" r="r" b="b"/>
              <a:pathLst>
                <a:path w="2644" h="465" fill="none" extrusionOk="0">
                  <a:moveTo>
                    <a:pt x="1" y="465"/>
                  </a:moveTo>
                  <a:lnTo>
                    <a:pt x="2644" y="0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8"/>
            <p:cNvSpPr/>
            <p:nvPr/>
          </p:nvSpPr>
          <p:spPr>
            <a:xfrm>
              <a:off x="4216000" y="2788875"/>
              <a:ext cx="66100" cy="11625"/>
            </a:xfrm>
            <a:custGeom>
              <a:avLst/>
              <a:gdLst/>
              <a:ahLst/>
              <a:cxnLst/>
              <a:rect l="l" t="t" r="r" b="b"/>
              <a:pathLst>
                <a:path w="2644" h="465" fill="none" extrusionOk="0">
                  <a:moveTo>
                    <a:pt x="0" y="464"/>
                  </a:moveTo>
                  <a:lnTo>
                    <a:pt x="2643" y="0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8"/>
            <p:cNvSpPr/>
            <p:nvPr/>
          </p:nvSpPr>
          <p:spPr>
            <a:xfrm>
              <a:off x="3362325" y="3012100"/>
              <a:ext cx="63125" cy="22950"/>
            </a:xfrm>
            <a:custGeom>
              <a:avLst/>
              <a:gdLst/>
              <a:ahLst/>
              <a:cxnLst/>
              <a:rect l="l" t="t" r="r" b="b"/>
              <a:pathLst>
                <a:path w="2525" h="918" fill="none" extrusionOk="0">
                  <a:moveTo>
                    <a:pt x="0" y="918"/>
                  </a:moveTo>
                  <a:lnTo>
                    <a:pt x="2524" y="1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8"/>
            <p:cNvSpPr/>
            <p:nvPr/>
          </p:nvSpPr>
          <p:spPr>
            <a:xfrm>
              <a:off x="4197525" y="2708200"/>
              <a:ext cx="62850" cy="22950"/>
            </a:xfrm>
            <a:custGeom>
              <a:avLst/>
              <a:gdLst/>
              <a:ahLst/>
              <a:cxnLst/>
              <a:rect l="l" t="t" r="r" b="b"/>
              <a:pathLst>
                <a:path w="2514" h="918" fill="none" extrusionOk="0">
                  <a:moveTo>
                    <a:pt x="1" y="917"/>
                  </a:moveTo>
                  <a:lnTo>
                    <a:pt x="2513" y="1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8"/>
            <p:cNvSpPr/>
            <p:nvPr/>
          </p:nvSpPr>
          <p:spPr>
            <a:xfrm>
              <a:off x="3397425" y="3076400"/>
              <a:ext cx="58075" cy="33650"/>
            </a:xfrm>
            <a:custGeom>
              <a:avLst/>
              <a:gdLst/>
              <a:ahLst/>
              <a:cxnLst/>
              <a:rect l="l" t="t" r="r" b="b"/>
              <a:pathLst>
                <a:path w="2323" h="1346" fill="none" extrusionOk="0">
                  <a:moveTo>
                    <a:pt x="1" y="1346"/>
                  </a:moveTo>
                  <a:lnTo>
                    <a:pt x="2323" y="1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8"/>
            <p:cNvSpPr/>
            <p:nvPr/>
          </p:nvSpPr>
          <p:spPr>
            <a:xfrm>
              <a:off x="4166875" y="2632300"/>
              <a:ext cx="58075" cy="33350"/>
            </a:xfrm>
            <a:custGeom>
              <a:avLst/>
              <a:gdLst/>
              <a:ahLst/>
              <a:cxnLst/>
              <a:rect l="l" t="t" r="r" b="b"/>
              <a:pathLst>
                <a:path w="2323" h="1334" fill="none" extrusionOk="0">
                  <a:moveTo>
                    <a:pt x="1" y="1334"/>
                  </a:moveTo>
                  <a:lnTo>
                    <a:pt x="2322" y="0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8"/>
            <p:cNvSpPr/>
            <p:nvPr/>
          </p:nvSpPr>
          <p:spPr>
            <a:xfrm>
              <a:off x="3444775" y="3134750"/>
              <a:ext cx="51500" cy="43175"/>
            </a:xfrm>
            <a:custGeom>
              <a:avLst/>
              <a:gdLst/>
              <a:ahLst/>
              <a:cxnLst/>
              <a:rect l="l" t="t" r="r" b="b"/>
              <a:pathLst>
                <a:path w="2060" h="1727" fill="none" extrusionOk="0">
                  <a:moveTo>
                    <a:pt x="0" y="1727"/>
                  </a:moveTo>
                  <a:lnTo>
                    <a:pt x="2060" y="0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8"/>
            <p:cNvSpPr/>
            <p:nvPr/>
          </p:nvSpPr>
          <p:spPr>
            <a:xfrm>
              <a:off x="4125500" y="2563550"/>
              <a:ext cx="51525" cy="43175"/>
            </a:xfrm>
            <a:custGeom>
              <a:avLst/>
              <a:gdLst/>
              <a:ahLst/>
              <a:cxnLst/>
              <a:rect l="l" t="t" r="r" b="b"/>
              <a:pathLst>
                <a:path w="2061" h="1727" fill="none" extrusionOk="0">
                  <a:moveTo>
                    <a:pt x="1" y="1727"/>
                  </a:moveTo>
                  <a:lnTo>
                    <a:pt x="2060" y="0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8"/>
            <p:cNvSpPr/>
            <p:nvPr/>
          </p:nvSpPr>
          <p:spPr>
            <a:xfrm>
              <a:off x="3503400" y="3185050"/>
              <a:ext cx="43175" cy="51225"/>
            </a:xfrm>
            <a:custGeom>
              <a:avLst/>
              <a:gdLst/>
              <a:ahLst/>
              <a:cxnLst/>
              <a:rect l="l" t="t" r="r" b="b"/>
              <a:pathLst>
                <a:path w="1727" h="2049" fill="none" extrusionOk="0">
                  <a:moveTo>
                    <a:pt x="1" y="2048"/>
                  </a:moveTo>
                  <a:lnTo>
                    <a:pt x="1727" y="0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8"/>
            <p:cNvSpPr/>
            <p:nvPr/>
          </p:nvSpPr>
          <p:spPr>
            <a:xfrm>
              <a:off x="4074600" y="2504300"/>
              <a:ext cx="43200" cy="51225"/>
            </a:xfrm>
            <a:custGeom>
              <a:avLst/>
              <a:gdLst/>
              <a:ahLst/>
              <a:cxnLst/>
              <a:rect l="l" t="t" r="r" b="b"/>
              <a:pathLst>
                <a:path w="1728" h="2049" fill="none" extrusionOk="0">
                  <a:moveTo>
                    <a:pt x="1" y="2049"/>
                  </a:moveTo>
                  <a:lnTo>
                    <a:pt x="1727" y="1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8"/>
            <p:cNvSpPr/>
            <p:nvPr/>
          </p:nvSpPr>
          <p:spPr>
            <a:xfrm>
              <a:off x="3571275" y="3225825"/>
              <a:ext cx="33350" cy="58075"/>
            </a:xfrm>
            <a:custGeom>
              <a:avLst/>
              <a:gdLst/>
              <a:ahLst/>
              <a:cxnLst/>
              <a:rect l="l" t="t" r="r" b="b"/>
              <a:pathLst>
                <a:path w="1334" h="2323" fill="none" extrusionOk="0">
                  <a:moveTo>
                    <a:pt x="0" y="2322"/>
                  </a:moveTo>
                  <a:lnTo>
                    <a:pt x="1334" y="0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8"/>
            <p:cNvSpPr/>
            <p:nvPr/>
          </p:nvSpPr>
          <p:spPr>
            <a:xfrm>
              <a:off x="4015675" y="2456375"/>
              <a:ext cx="33350" cy="57775"/>
            </a:xfrm>
            <a:custGeom>
              <a:avLst/>
              <a:gdLst/>
              <a:ahLst/>
              <a:cxnLst/>
              <a:rect l="l" t="t" r="r" b="b"/>
              <a:pathLst>
                <a:path w="1334" h="2311" fill="none" extrusionOk="0">
                  <a:moveTo>
                    <a:pt x="0" y="2311"/>
                  </a:moveTo>
                  <a:lnTo>
                    <a:pt x="1334" y="1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8"/>
            <p:cNvSpPr/>
            <p:nvPr/>
          </p:nvSpPr>
          <p:spPr>
            <a:xfrm>
              <a:off x="3646275" y="3255875"/>
              <a:ext cx="22950" cy="62850"/>
            </a:xfrm>
            <a:custGeom>
              <a:avLst/>
              <a:gdLst/>
              <a:ahLst/>
              <a:cxnLst/>
              <a:rect l="l" t="t" r="r" b="b"/>
              <a:pathLst>
                <a:path w="918" h="2514" fill="none" extrusionOk="0">
                  <a:moveTo>
                    <a:pt x="1" y="2513"/>
                  </a:moveTo>
                  <a:lnTo>
                    <a:pt x="917" y="1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8"/>
            <p:cNvSpPr/>
            <p:nvPr/>
          </p:nvSpPr>
          <p:spPr>
            <a:xfrm>
              <a:off x="3950175" y="2420975"/>
              <a:ext cx="22950" cy="62825"/>
            </a:xfrm>
            <a:custGeom>
              <a:avLst/>
              <a:gdLst/>
              <a:ahLst/>
              <a:cxnLst/>
              <a:rect l="l" t="t" r="r" b="b"/>
              <a:pathLst>
                <a:path w="918" h="2513" fill="none" extrusionOk="0">
                  <a:moveTo>
                    <a:pt x="1" y="2512"/>
                  </a:moveTo>
                  <a:lnTo>
                    <a:pt x="918" y="0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8"/>
            <p:cNvSpPr/>
            <p:nvPr/>
          </p:nvSpPr>
          <p:spPr>
            <a:xfrm>
              <a:off x="3726350" y="3274350"/>
              <a:ext cx="11625" cy="65800"/>
            </a:xfrm>
            <a:custGeom>
              <a:avLst/>
              <a:gdLst/>
              <a:ahLst/>
              <a:cxnLst/>
              <a:rect l="l" t="t" r="r" b="b"/>
              <a:pathLst>
                <a:path w="465" h="2632" fill="none" extrusionOk="0">
                  <a:moveTo>
                    <a:pt x="0" y="2631"/>
                  </a:moveTo>
                  <a:lnTo>
                    <a:pt x="465" y="0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8"/>
            <p:cNvSpPr/>
            <p:nvPr/>
          </p:nvSpPr>
          <p:spPr>
            <a:xfrm>
              <a:off x="3880525" y="2399225"/>
              <a:ext cx="11650" cy="65825"/>
            </a:xfrm>
            <a:custGeom>
              <a:avLst/>
              <a:gdLst/>
              <a:ahLst/>
              <a:cxnLst/>
              <a:rect l="l" t="t" r="r" b="b"/>
              <a:pathLst>
                <a:path w="466" h="2633" fill="none" extrusionOk="0">
                  <a:moveTo>
                    <a:pt x="1" y="2632"/>
                  </a:moveTo>
                  <a:lnTo>
                    <a:pt x="465" y="1"/>
                  </a:lnTo>
                </a:path>
              </a:pathLst>
            </a:custGeom>
            <a:solidFill>
              <a:srgbClr val="FFFF00"/>
            </a:solidFill>
            <a:ln w="110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8"/>
            <p:cNvSpPr/>
            <p:nvPr/>
          </p:nvSpPr>
          <p:spPr>
            <a:xfrm>
              <a:off x="3246225" y="2309950"/>
              <a:ext cx="1130525" cy="1130500"/>
            </a:xfrm>
            <a:custGeom>
              <a:avLst/>
              <a:gdLst/>
              <a:ahLst/>
              <a:cxnLst/>
              <a:rect l="l" t="t" r="r" b="b"/>
              <a:pathLst>
                <a:path w="45221" h="45220" extrusionOk="0">
                  <a:moveTo>
                    <a:pt x="22611" y="45220"/>
                  </a:moveTo>
                  <a:cubicBezTo>
                    <a:pt x="16574" y="45220"/>
                    <a:pt x="10895" y="42874"/>
                    <a:pt x="6620" y="38600"/>
                  </a:cubicBezTo>
                  <a:cubicBezTo>
                    <a:pt x="2358" y="34326"/>
                    <a:pt x="1" y="28646"/>
                    <a:pt x="1" y="22610"/>
                  </a:cubicBezTo>
                  <a:cubicBezTo>
                    <a:pt x="1" y="16573"/>
                    <a:pt x="2358" y="10894"/>
                    <a:pt x="6620" y="6620"/>
                  </a:cubicBezTo>
                  <a:cubicBezTo>
                    <a:pt x="10895" y="2346"/>
                    <a:pt x="16574" y="0"/>
                    <a:pt x="22611" y="0"/>
                  </a:cubicBezTo>
                  <a:cubicBezTo>
                    <a:pt x="28659" y="0"/>
                    <a:pt x="34326" y="2346"/>
                    <a:pt x="38601" y="6620"/>
                  </a:cubicBezTo>
                  <a:cubicBezTo>
                    <a:pt x="42875" y="10894"/>
                    <a:pt x="45221" y="16573"/>
                    <a:pt x="45221" y="22610"/>
                  </a:cubicBezTo>
                  <a:cubicBezTo>
                    <a:pt x="45221" y="28646"/>
                    <a:pt x="42875" y="34326"/>
                    <a:pt x="38601" y="38600"/>
                  </a:cubicBezTo>
                  <a:cubicBezTo>
                    <a:pt x="34326" y="42874"/>
                    <a:pt x="28659" y="45220"/>
                    <a:pt x="22611" y="45220"/>
                  </a:cubicBezTo>
                  <a:close/>
                  <a:moveTo>
                    <a:pt x="22611" y="619"/>
                  </a:moveTo>
                  <a:cubicBezTo>
                    <a:pt x="16741" y="619"/>
                    <a:pt x="11216" y="2905"/>
                    <a:pt x="7061" y="7060"/>
                  </a:cubicBezTo>
                  <a:cubicBezTo>
                    <a:pt x="2918" y="11216"/>
                    <a:pt x="620" y="16740"/>
                    <a:pt x="620" y="22610"/>
                  </a:cubicBezTo>
                  <a:cubicBezTo>
                    <a:pt x="620" y="28480"/>
                    <a:pt x="2918" y="34004"/>
                    <a:pt x="7061" y="38159"/>
                  </a:cubicBezTo>
                  <a:cubicBezTo>
                    <a:pt x="11216" y="42315"/>
                    <a:pt x="16741" y="44601"/>
                    <a:pt x="22611" y="44601"/>
                  </a:cubicBezTo>
                  <a:cubicBezTo>
                    <a:pt x="28492" y="44601"/>
                    <a:pt x="34005" y="42315"/>
                    <a:pt x="38160" y="38159"/>
                  </a:cubicBezTo>
                  <a:cubicBezTo>
                    <a:pt x="42315" y="34004"/>
                    <a:pt x="44601" y="28480"/>
                    <a:pt x="44601" y="22610"/>
                  </a:cubicBezTo>
                  <a:cubicBezTo>
                    <a:pt x="44601" y="16740"/>
                    <a:pt x="42315" y="11216"/>
                    <a:pt x="38160" y="7060"/>
                  </a:cubicBezTo>
                  <a:cubicBezTo>
                    <a:pt x="34005" y="2905"/>
                    <a:pt x="28492" y="619"/>
                    <a:pt x="22611" y="619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8"/>
            <p:cNvSpPr/>
            <p:nvPr/>
          </p:nvSpPr>
          <p:spPr>
            <a:xfrm>
              <a:off x="3657600" y="2309950"/>
              <a:ext cx="265825" cy="36325"/>
            </a:xfrm>
            <a:custGeom>
              <a:avLst/>
              <a:gdLst/>
              <a:ahLst/>
              <a:cxnLst/>
              <a:rect l="l" t="t" r="r" b="b"/>
              <a:pathLst>
                <a:path w="10633" h="1453" extrusionOk="0">
                  <a:moveTo>
                    <a:pt x="6156" y="0"/>
                  </a:moveTo>
                  <a:cubicBezTo>
                    <a:pt x="4048" y="0"/>
                    <a:pt x="1976" y="286"/>
                    <a:pt x="0" y="845"/>
                  </a:cubicBezTo>
                  <a:lnTo>
                    <a:pt x="143" y="1453"/>
                  </a:lnTo>
                  <a:cubicBezTo>
                    <a:pt x="2084" y="905"/>
                    <a:pt x="4096" y="619"/>
                    <a:pt x="6156" y="619"/>
                  </a:cubicBezTo>
                  <a:cubicBezTo>
                    <a:pt x="7632" y="619"/>
                    <a:pt x="9073" y="762"/>
                    <a:pt x="10489" y="1048"/>
                  </a:cubicBezTo>
                  <a:lnTo>
                    <a:pt x="10632" y="441"/>
                  </a:lnTo>
                  <a:cubicBezTo>
                    <a:pt x="9180" y="143"/>
                    <a:pt x="7680" y="0"/>
                    <a:pt x="6156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8"/>
            <p:cNvSpPr/>
            <p:nvPr/>
          </p:nvSpPr>
          <p:spPr>
            <a:xfrm>
              <a:off x="4198725" y="3036525"/>
              <a:ext cx="153625" cy="239625"/>
            </a:xfrm>
            <a:custGeom>
              <a:avLst/>
              <a:gdLst/>
              <a:ahLst/>
              <a:cxnLst/>
              <a:rect l="l" t="t" r="r" b="b"/>
              <a:pathLst>
                <a:path w="6145" h="9585" extrusionOk="0">
                  <a:moveTo>
                    <a:pt x="5549" y="0"/>
                  </a:moveTo>
                  <a:cubicBezTo>
                    <a:pt x="4501" y="3405"/>
                    <a:pt x="2644" y="6513"/>
                    <a:pt x="60" y="9096"/>
                  </a:cubicBezTo>
                  <a:cubicBezTo>
                    <a:pt x="48" y="9120"/>
                    <a:pt x="24" y="9132"/>
                    <a:pt x="1" y="9156"/>
                  </a:cubicBezTo>
                  <a:lnTo>
                    <a:pt x="453" y="9585"/>
                  </a:lnTo>
                  <a:cubicBezTo>
                    <a:pt x="477" y="9573"/>
                    <a:pt x="489" y="9549"/>
                    <a:pt x="501" y="9537"/>
                  </a:cubicBezTo>
                  <a:cubicBezTo>
                    <a:pt x="3168" y="6882"/>
                    <a:pt x="5073" y="3679"/>
                    <a:pt x="6144" y="179"/>
                  </a:cubicBezTo>
                  <a:lnTo>
                    <a:pt x="554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8"/>
            <p:cNvSpPr/>
            <p:nvPr/>
          </p:nvSpPr>
          <p:spPr>
            <a:xfrm>
              <a:off x="3267350" y="2496575"/>
              <a:ext cx="135775" cy="229500"/>
            </a:xfrm>
            <a:custGeom>
              <a:avLst/>
              <a:gdLst/>
              <a:ahLst/>
              <a:cxnLst/>
              <a:rect l="l" t="t" r="r" b="b"/>
              <a:pathLst>
                <a:path w="5431" h="9180" extrusionOk="0">
                  <a:moveTo>
                    <a:pt x="4978" y="0"/>
                  </a:moveTo>
                  <a:cubicBezTo>
                    <a:pt x="2620" y="2608"/>
                    <a:pt x="930" y="5679"/>
                    <a:pt x="1" y="9001"/>
                  </a:cubicBezTo>
                  <a:lnTo>
                    <a:pt x="596" y="9180"/>
                  </a:lnTo>
                  <a:cubicBezTo>
                    <a:pt x="1501" y="5953"/>
                    <a:pt x="3132" y="2965"/>
                    <a:pt x="5430" y="429"/>
                  </a:cubicBezTo>
                  <a:lnTo>
                    <a:pt x="497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8"/>
            <p:cNvSpPr/>
            <p:nvPr/>
          </p:nvSpPr>
          <p:spPr>
            <a:xfrm>
              <a:off x="4198725" y="2474550"/>
              <a:ext cx="153625" cy="239325"/>
            </a:xfrm>
            <a:custGeom>
              <a:avLst/>
              <a:gdLst/>
              <a:ahLst/>
              <a:cxnLst/>
              <a:rect l="l" t="t" r="r" b="b"/>
              <a:pathLst>
                <a:path w="6145" h="9573" extrusionOk="0">
                  <a:moveTo>
                    <a:pt x="453" y="0"/>
                  </a:moveTo>
                  <a:lnTo>
                    <a:pt x="1" y="429"/>
                  </a:lnTo>
                  <a:cubicBezTo>
                    <a:pt x="24" y="441"/>
                    <a:pt x="48" y="464"/>
                    <a:pt x="60" y="476"/>
                  </a:cubicBezTo>
                  <a:cubicBezTo>
                    <a:pt x="2644" y="3060"/>
                    <a:pt x="4501" y="6179"/>
                    <a:pt x="5549" y="9573"/>
                  </a:cubicBezTo>
                  <a:lnTo>
                    <a:pt x="6144" y="9394"/>
                  </a:lnTo>
                  <a:cubicBezTo>
                    <a:pt x="5073" y="5906"/>
                    <a:pt x="3168" y="2703"/>
                    <a:pt x="501" y="36"/>
                  </a:cubicBezTo>
                  <a:cubicBezTo>
                    <a:pt x="489" y="24"/>
                    <a:pt x="477" y="12"/>
                    <a:pt x="45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8"/>
            <p:cNvSpPr/>
            <p:nvPr/>
          </p:nvSpPr>
          <p:spPr>
            <a:xfrm>
              <a:off x="3657600" y="3404125"/>
              <a:ext cx="265825" cy="36325"/>
            </a:xfrm>
            <a:custGeom>
              <a:avLst/>
              <a:gdLst/>
              <a:ahLst/>
              <a:cxnLst/>
              <a:rect l="l" t="t" r="r" b="b"/>
              <a:pathLst>
                <a:path w="10633" h="1453" extrusionOk="0">
                  <a:moveTo>
                    <a:pt x="143" y="0"/>
                  </a:moveTo>
                  <a:lnTo>
                    <a:pt x="0" y="608"/>
                  </a:lnTo>
                  <a:cubicBezTo>
                    <a:pt x="1976" y="1167"/>
                    <a:pt x="4048" y="1453"/>
                    <a:pt x="6156" y="1453"/>
                  </a:cubicBezTo>
                  <a:cubicBezTo>
                    <a:pt x="7680" y="1453"/>
                    <a:pt x="9180" y="1310"/>
                    <a:pt x="10632" y="1012"/>
                  </a:cubicBezTo>
                  <a:lnTo>
                    <a:pt x="10489" y="405"/>
                  </a:lnTo>
                  <a:cubicBezTo>
                    <a:pt x="9073" y="691"/>
                    <a:pt x="7632" y="834"/>
                    <a:pt x="6156" y="834"/>
                  </a:cubicBezTo>
                  <a:cubicBezTo>
                    <a:pt x="4096" y="834"/>
                    <a:pt x="2084" y="548"/>
                    <a:pt x="14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8"/>
            <p:cNvSpPr/>
            <p:nvPr/>
          </p:nvSpPr>
          <p:spPr>
            <a:xfrm>
              <a:off x="3267350" y="3024300"/>
              <a:ext cx="135775" cy="229525"/>
            </a:xfrm>
            <a:custGeom>
              <a:avLst/>
              <a:gdLst/>
              <a:ahLst/>
              <a:cxnLst/>
              <a:rect l="l" t="t" r="r" b="b"/>
              <a:pathLst>
                <a:path w="5431" h="9181" extrusionOk="0">
                  <a:moveTo>
                    <a:pt x="596" y="1"/>
                  </a:moveTo>
                  <a:lnTo>
                    <a:pt x="1" y="180"/>
                  </a:lnTo>
                  <a:cubicBezTo>
                    <a:pt x="930" y="3501"/>
                    <a:pt x="2620" y="6573"/>
                    <a:pt x="4978" y="9181"/>
                  </a:cubicBezTo>
                  <a:lnTo>
                    <a:pt x="5430" y="8752"/>
                  </a:lnTo>
                  <a:cubicBezTo>
                    <a:pt x="3132" y="6216"/>
                    <a:pt x="1501" y="3228"/>
                    <a:pt x="596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48"/>
          <p:cNvGrpSpPr/>
          <p:nvPr/>
        </p:nvGrpSpPr>
        <p:grpSpPr>
          <a:xfrm>
            <a:off x="7440020" y="1601422"/>
            <a:ext cx="654800" cy="654786"/>
            <a:chOff x="3246225" y="2309950"/>
            <a:chExt cx="1130525" cy="1130500"/>
          </a:xfrm>
        </p:grpSpPr>
        <p:sp>
          <p:nvSpPr>
            <p:cNvPr id="491" name="Google Shape;491;p48"/>
            <p:cNvSpPr/>
            <p:nvPr/>
          </p:nvSpPr>
          <p:spPr>
            <a:xfrm>
              <a:off x="3575725" y="2639450"/>
              <a:ext cx="471525" cy="471500"/>
            </a:xfrm>
            <a:custGeom>
              <a:avLst/>
              <a:gdLst/>
              <a:ahLst/>
              <a:cxnLst/>
              <a:rect l="l" t="t" r="r" b="b"/>
              <a:pathLst>
                <a:path w="18861" h="18860" extrusionOk="0">
                  <a:moveTo>
                    <a:pt x="9431" y="18860"/>
                  </a:moveTo>
                  <a:cubicBezTo>
                    <a:pt x="4239" y="18860"/>
                    <a:pt x="1" y="14633"/>
                    <a:pt x="1" y="9430"/>
                  </a:cubicBezTo>
                  <a:cubicBezTo>
                    <a:pt x="1" y="4239"/>
                    <a:pt x="4239" y="0"/>
                    <a:pt x="9431" y="0"/>
                  </a:cubicBezTo>
                  <a:cubicBezTo>
                    <a:pt x="14634" y="0"/>
                    <a:pt x="18860" y="4239"/>
                    <a:pt x="18860" y="9430"/>
                  </a:cubicBezTo>
                  <a:cubicBezTo>
                    <a:pt x="18860" y="14633"/>
                    <a:pt x="14634" y="18860"/>
                    <a:pt x="9431" y="18860"/>
                  </a:cubicBezTo>
                  <a:close/>
                  <a:moveTo>
                    <a:pt x="9431" y="810"/>
                  </a:moveTo>
                  <a:cubicBezTo>
                    <a:pt x="4680" y="810"/>
                    <a:pt x="810" y="4679"/>
                    <a:pt x="810" y="9430"/>
                  </a:cubicBezTo>
                  <a:cubicBezTo>
                    <a:pt x="810" y="14192"/>
                    <a:pt x="4680" y="18050"/>
                    <a:pt x="9431" y="18050"/>
                  </a:cubicBezTo>
                  <a:cubicBezTo>
                    <a:pt x="14193" y="18050"/>
                    <a:pt x="18063" y="14192"/>
                    <a:pt x="18063" y="9430"/>
                  </a:cubicBezTo>
                  <a:cubicBezTo>
                    <a:pt x="18063" y="4679"/>
                    <a:pt x="14193" y="810"/>
                    <a:pt x="9431" y="810"/>
                  </a:cubicBezTo>
                  <a:close/>
                </a:path>
              </a:pathLst>
            </a:cu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3556375" y="2993050"/>
              <a:ext cx="89025" cy="108975"/>
            </a:xfrm>
            <a:custGeom>
              <a:avLst/>
              <a:gdLst/>
              <a:ahLst/>
              <a:cxnLst/>
              <a:rect l="l" t="t" r="r" b="b"/>
              <a:pathLst>
                <a:path w="3561" h="4359" fill="none" extrusionOk="0">
                  <a:moveTo>
                    <a:pt x="3561" y="4358"/>
                  </a:moveTo>
                  <a:cubicBezTo>
                    <a:pt x="2037" y="3239"/>
                    <a:pt x="799" y="1739"/>
                    <a:pt x="1" y="1"/>
                  </a:cubicBez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3624250" y="3116575"/>
              <a:ext cx="220600" cy="82475"/>
            </a:xfrm>
            <a:custGeom>
              <a:avLst/>
              <a:gdLst/>
              <a:ahLst/>
              <a:cxnLst/>
              <a:rect l="l" t="t" r="r" b="b"/>
              <a:pathLst>
                <a:path w="8824" h="3299" fill="none" extrusionOk="0">
                  <a:moveTo>
                    <a:pt x="7001" y="3299"/>
                  </a:moveTo>
                  <a:cubicBezTo>
                    <a:pt x="4465" y="3299"/>
                    <a:pt x="2036" y="2501"/>
                    <a:pt x="1" y="1001"/>
                  </a:cubicBezTo>
                  <a:lnTo>
                    <a:pt x="739" y="1"/>
                  </a:lnTo>
                  <a:cubicBezTo>
                    <a:pt x="2560" y="1334"/>
                    <a:pt x="4727" y="2049"/>
                    <a:pt x="7001" y="2049"/>
                  </a:cubicBezTo>
                  <a:cubicBezTo>
                    <a:pt x="7549" y="2049"/>
                    <a:pt x="8097" y="2001"/>
                    <a:pt x="8633" y="1930"/>
                  </a:cubicBezTo>
                  <a:lnTo>
                    <a:pt x="8823" y="3156"/>
                  </a:lnTo>
                  <a:cubicBezTo>
                    <a:pt x="8228" y="3251"/>
                    <a:pt x="7609" y="3299"/>
                    <a:pt x="7001" y="3299"/>
                  </a:cubicBezTo>
                  <a:close/>
                </a:path>
              </a:pathLst>
            </a:custGeom>
            <a:solidFill>
              <a:srgbClr val="6AA84F"/>
            </a:solidFill>
            <a:ln w="207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4051375" y="2817450"/>
              <a:ext cx="41125" cy="204200"/>
            </a:xfrm>
            <a:custGeom>
              <a:avLst/>
              <a:gdLst/>
              <a:ahLst/>
              <a:cxnLst/>
              <a:rect l="l" t="t" r="r" b="b"/>
              <a:pathLst>
                <a:path w="1645" h="8168" fill="none" extrusionOk="0">
                  <a:moveTo>
                    <a:pt x="1406" y="0"/>
                  </a:moveTo>
                  <a:cubicBezTo>
                    <a:pt x="1561" y="750"/>
                    <a:pt x="1644" y="1524"/>
                    <a:pt x="1644" y="2310"/>
                  </a:cubicBezTo>
                  <a:cubicBezTo>
                    <a:pt x="1644" y="4453"/>
                    <a:pt x="1049" y="6465"/>
                    <a:pt x="1" y="8168"/>
                  </a:cubicBez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8"/>
            <p:cNvSpPr/>
            <p:nvPr/>
          </p:nvSpPr>
          <p:spPr>
            <a:xfrm>
              <a:off x="4040675" y="2662075"/>
              <a:ext cx="105700" cy="158675"/>
            </a:xfrm>
            <a:custGeom>
              <a:avLst/>
              <a:gdLst/>
              <a:ahLst/>
              <a:cxnLst/>
              <a:rect l="l" t="t" r="r" b="b"/>
              <a:pathLst>
                <a:path w="4228" h="6347" fill="none" extrusionOk="0">
                  <a:moveTo>
                    <a:pt x="3013" y="6346"/>
                  </a:moveTo>
                  <a:cubicBezTo>
                    <a:pt x="2572" y="4262"/>
                    <a:pt x="1536" y="2381"/>
                    <a:pt x="0" y="893"/>
                  </a:cubicBezTo>
                  <a:lnTo>
                    <a:pt x="870" y="0"/>
                  </a:lnTo>
                  <a:cubicBezTo>
                    <a:pt x="2584" y="1655"/>
                    <a:pt x="3751" y="3762"/>
                    <a:pt x="4227" y="6084"/>
                  </a:cubicBezTo>
                  <a:close/>
                </a:path>
              </a:pathLst>
            </a:custGeom>
            <a:solidFill>
              <a:srgbClr val="6AA84F"/>
            </a:solidFill>
            <a:ln w="207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8"/>
            <p:cNvSpPr/>
            <p:nvPr/>
          </p:nvSpPr>
          <p:spPr>
            <a:xfrm>
              <a:off x="3490600" y="2659100"/>
              <a:ext cx="103025" cy="212825"/>
            </a:xfrm>
            <a:custGeom>
              <a:avLst/>
              <a:gdLst/>
              <a:ahLst/>
              <a:cxnLst/>
              <a:rect l="l" t="t" r="r" b="b"/>
              <a:pathLst>
                <a:path w="4121" h="8513" extrusionOk="0">
                  <a:moveTo>
                    <a:pt x="3215" y="0"/>
                  </a:moveTo>
                  <a:cubicBezTo>
                    <a:pt x="1477" y="1857"/>
                    <a:pt x="405" y="4167"/>
                    <a:pt x="96" y="6691"/>
                  </a:cubicBezTo>
                  <a:cubicBezTo>
                    <a:pt x="24" y="7299"/>
                    <a:pt x="1" y="7906"/>
                    <a:pt x="24" y="8513"/>
                  </a:cubicBezTo>
                  <a:lnTo>
                    <a:pt x="1263" y="8465"/>
                  </a:lnTo>
                  <a:cubicBezTo>
                    <a:pt x="1251" y="7930"/>
                    <a:pt x="1275" y="7382"/>
                    <a:pt x="1334" y="6846"/>
                  </a:cubicBezTo>
                  <a:cubicBezTo>
                    <a:pt x="1608" y="4584"/>
                    <a:pt x="2572" y="2512"/>
                    <a:pt x="4120" y="857"/>
                  </a:cubicBezTo>
                  <a:lnTo>
                    <a:pt x="3215" y="0"/>
                  </a:lnTo>
                  <a:close/>
                </a:path>
              </a:pathLst>
            </a:cu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8"/>
            <p:cNvSpPr/>
            <p:nvPr/>
          </p:nvSpPr>
          <p:spPr>
            <a:xfrm>
              <a:off x="3903150" y="3062125"/>
              <a:ext cx="156000" cy="111625"/>
            </a:xfrm>
            <a:custGeom>
              <a:avLst/>
              <a:gdLst/>
              <a:ahLst/>
              <a:cxnLst/>
              <a:rect l="l" t="t" r="r" b="b"/>
              <a:pathLst>
                <a:path w="6240" h="4465" extrusionOk="0">
                  <a:moveTo>
                    <a:pt x="5299" y="0"/>
                  </a:moveTo>
                  <a:cubicBezTo>
                    <a:pt x="3894" y="1595"/>
                    <a:pt x="2060" y="2727"/>
                    <a:pt x="1" y="3250"/>
                  </a:cubicBezTo>
                  <a:lnTo>
                    <a:pt x="310" y="4465"/>
                  </a:lnTo>
                  <a:cubicBezTo>
                    <a:pt x="2608" y="3870"/>
                    <a:pt x="4656" y="2607"/>
                    <a:pt x="6240" y="822"/>
                  </a:cubicBezTo>
                  <a:lnTo>
                    <a:pt x="5299" y="0"/>
                  </a:lnTo>
                  <a:close/>
                </a:path>
              </a:pathLst>
            </a:cu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8"/>
            <p:cNvSpPr/>
            <p:nvPr/>
          </p:nvSpPr>
          <p:spPr>
            <a:xfrm>
              <a:off x="3617700" y="2594200"/>
              <a:ext cx="389350" cy="79200"/>
            </a:xfrm>
            <a:custGeom>
              <a:avLst/>
              <a:gdLst/>
              <a:ahLst/>
              <a:cxnLst/>
              <a:rect l="l" t="t" r="r" b="b"/>
              <a:pathLst>
                <a:path w="15574" h="3168" fill="none" extrusionOk="0">
                  <a:moveTo>
                    <a:pt x="1" y="3108"/>
                  </a:moveTo>
                  <a:cubicBezTo>
                    <a:pt x="2013" y="1191"/>
                    <a:pt x="4751" y="0"/>
                    <a:pt x="7752" y="0"/>
                  </a:cubicBezTo>
                  <a:cubicBezTo>
                    <a:pt x="10788" y="0"/>
                    <a:pt x="13550" y="1203"/>
                    <a:pt x="15574" y="3168"/>
                  </a:cubicBez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8"/>
            <p:cNvSpPr/>
            <p:nvPr/>
          </p:nvSpPr>
          <p:spPr>
            <a:xfrm>
              <a:off x="3410225" y="2473950"/>
              <a:ext cx="802525" cy="802500"/>
            </a:xfrm>
            <a:custGeom>
              <a:avLst/>
              <a:gdLst/>
              <a:ahLst/>
              <a:cxnLst/>
              <a:rect l="l" t="t" r="r" b="b"/>
              <a:pathLst>
                <a:path w="32101" h="32100" extrusionOk="0">
                  <a:moveTo>
                    <a:pt x="16051" y="32100"/>
                  </a:moveTo>
                  <a:cubicBezTo>
                    <a:pt x="7204" y="32100"/>
                    <a:pt x="1" y="24896"/>
                    <a:pt x="1" y="16050"/>
                  </a:cubicBezTo>
                  <a:cubicBezTo>
                    <a:pt x="1" y="7204"/>
                    <a:pt x="7204" y="0"/>
                    <a:pt x="16051" y="0"/>
                  </a:cubicBezTo>
                  <a:cubicBezTo>
                    <a:pt x="24897" y="0"/>
                    <a:pt x="32100" y="7204"/>
                    <a:pt x="32100" y="16050"/>
                  </a:cubicBezTo>
                  <a:cubicBezTo>
                    <a:pt x="32100" y="24896"/>
                    <a:pt x="24897" y="32100"/>
                    <a:pt x="16051" y="32100"/>
                  </a:cubicBezTo>
                  <a:close/>
                  <a:moveTo>
                    <a:pt x="16051" y="1786"/>
                  </a:moveTo>
                  <a:cubicBezTo>
                    <a:pt x="8192" y="1786"/>
                    <a:pt x="1787" y="8192"/>
                    <a:pt x="1787" y="16050"/>
                  </a:cubicBezTo>
                  <a:cubicBezTo>
                    <a:pt x="1787" y="23920"/>
                    <a:pt x="8192" y="30314"/>
                    <a:pt x="16051" y="30314"/>
                  </a:cubicBezTo>
                  <a:cubicBezTo>
                    <a:pt x="23921" y="30314"/>
                    <a:pt x="30314" y="23920"/>
                    <a:pt x="30314" y="16050"/>
                  </a:cubicBezTo>
                  <a:cubicBezTo>
                    <a:pt x="30314" y="8192"/>
                    <a:pt x="23921" y="1786"/>
                    <a:pt x="16051" y="1786"/>
                  </a:cubicBezTo>
                  <a:close/>
                </a:path>
              </a:pathLst>
            </a:cu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8"/>
            <p:cNvSpPr/>
            <p:nvPr/>
          </p:nvSpPr>
          <p:spPr>
            <a:xfrm>
              <a:off x="3663250" y="2726950"/>
              <a:ext cx="296475" cy="296500"/>
            </a:xfrm>
            <a:custGeom>
              <a:avLst/>
              <a:gdLst/>
              <a:ahLst/>
              <a:cxnLst/>
              <a:rect l="l" t="t" r="r" b="b"/>
              <a:pathLst>
                <a:path w="11859" h="11860" fill="none" extrusionOk="0">
                  <a:moveTo>
                    <a:pt x="3560" y="501"/>
                  </a:moveTo>
                  <a:cubicBezTo>
                    <a:pt x="4286" y="179"/>
                    <a:pt x="5096" y="1"/>
                    <a:pt x="5930" y="1"/>
                  </a:cubicBezTo>
                  <a:cubicBezTo>
                    <a:pt x="9204" y="1"/>
                    <a:pt x="11859" y="2656"/>
                    <a:pt x="11859" y="5930"/>
                  </a:cubicBezTo>
                  <a:cubicBezTo>
                    <a:pt x="11859" y="9204"/>
                    <a:pt x="9204" y="11859"/>
                    <a:pt x="5930" y="11859"/>
                  </a:cubicBezTo>
                  <a:cubicBezTo>
                    <a:pt x="2655" y="11859"/>
                    <a:pt x="0" y="9204"/>
                    <a:pt x="0" y="5930"/>
                  </a:cubicBezTo>
                  <a:cubicBezTo>
                    <a:pt x="0" y="3501"/>
                    <a:pt x="1465" y="1406"/>
                    <a:pt x="3560" y="501"/>
                  </a:cubicBezTo>
                  <a:close/>
                </a:path>
              </a:pathLst>
            </a:custGeom>
            <a:solidFill>
              <a:srgbClr val="6AA84F"/>
            </a:solidFill>
            <a:ln w="17850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8"/>
            <p:cNvSpPr/>
            <p:nvPr/>
          </p:nvSpPr>
          <p:spPr>
            <a:xfrm>
              <a:off x="3808800" y="2397450"/>
              <a:ext cx="25" cy="67000"/>
            </a:xfrm>
            <a:custGeom>
              <a:avLst/>
              <a:gdLst/>
              <a:ahLst/>
              <a:cxnLst/>
              <a:rect l="l" t="t" r="r" b="b"/>
              <a:pathLst>
                <a:path w="1" h="2680" fill="none" extrusionOk="0">
                  <a:moveTo>
                    <a:pt x="0" y="0"/>
                  </a:moveTo>
                  <a:lnTo>
                    <a:pt x="0" y="2679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8"/>
            <p:cNvSpPr/>
            <p:nvPr/>
          </p:nvSpPr>
          <p:spPr>
            <a:xfrm>
              <a:off x="3808800" y="3286250"/>
              <a:ext cx="25" cy="66700"/>
            </a:xfrm>
            <a:custGeom>
              <a:avLst/>
              <a:gdLst/>
              <a:ahLst/>
              <a:cxnLst/>
              <a:rect l="l" t="t" r="r" b="b"/>
              <a:pathLst>
                <a:path w="1" h="2668" fill="none" extrusionOk="0">
                  <a:moveTo>
                    <a:pt x="0" y="0"/>
                  </a:moveTo>
                  <a:lnTo>
                    <a:pt x="0" y="2667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8"/>
            <p:cNvSpPr/>
            <p:nvPr/>
          </p:nvSpPr>
          <p:spPr>
            <a:xfrm>
              <a:off x="3726350" y="2404600"/>
              <a:ext cx="11625" cy="66100"/>
            </a:xfrm>
            <a:custGeom>
              <a:avLst/>
              <a:gdLst/>
              <a:ahLst/>
              <a:cxnLst/>
              <a:rect l="l" t="t" r="r" b="b"/>
              <a:pathLst>
                <a:path w="465" h="2644" fill="none" extrusionOk="0">
                  <a:moveTo>
                    <a:pt x="0" y="0"/>
                  </a:moveTo>
                  <a:lnTo>
                    <a:pt x="465" y="2643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8"/>
            <p:cNvSpPr/>
            <p:nvPr/>
          </p:nvSpPr>
          <p:spPr>
            <a:xfrm>
              <a:off x="3880525" y="3279700"/>
              <a:ext cx="11650" cy="66100"/>
            </a:xfrm>
            <a:custGeom>
              <a:avLst/>
              <a:gdLst/>
              <a:ahLst/>
              <a:cxnLst/>
              <a:rect l="l" t="t" r="r" b="b"/>
              <a:pathLst>
                <a:path w="466" h="2644" fill="none" extrusionOk="0">
                  <a:moveTo>
                    <a:pt x="1" y="0"/>
                  </a:moveTo>
                  <a:lnTo>
                    <a:pt x="465" y="2644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8"/>
            <p:cNvSpPr/>
            <p:nvPr/>
          </p:nvSpPr>
          <p:spPr>
            <a:xfrm>
              <a:off x="3646275" y="2426025"/>
              <a:ext cx="22950" cy="62825"/>
            </a:xfrm>
            <a:custGeom>
              <a:avLst/>
              <a:gdLst/>
              <a:ahLst/>
              <a:cxnLst/>
              <a:rect l="l" t="t" r="r" b="b"/>
              <a:pathLst>
                <a:path w="918" h="2513" fill="none" extrusionOk="0">
                  <a:moveTo>
                    <a:pt x="1" y="0"/>
                  </a:moveTo>
                  <a:lnTo>
                    <a:pt x="917" y="2513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8"/>
            <p:cNvSpPr/>
            <p:nvPr/>
          </p:nvSpPr>
          <p:spPr>
            <a:xfrm>
              <a:off x="3950175" y="3261250"/>
              <a:ext cx="22950" cy="62825"/>
            </a:xfrm>
            <a:custGeom>
              <a:avLst/>
              <a:gdLst/>
              <a:ahLst/>
              <a:cxnLst/>
              <a:rect l="l" t="t" r="r" b="b"/>
              <a:pathLst>
                <a:path w="918" h="2513" fill="none" extrusionOk="0">
                  <a:moveTo>
                    <a:pt x="1" y="0"/>
                  </a:moveTo>
                  <a:lnTo>
                    <a:pt x="918" y="2513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8"/>
            <p:cNvSpPr/>
            <p:nvPr/>
          </p:nvSpPr>
          <p:spPr>
            <a:xfrm>
              <a:off x="3571275" y="2461150"/>
              <a:ext cx="33350" cy="57775"/>
            </a:xfrm>
            <a:custGeom>
              <a:avLst/>
              <a:gdLst/>
              <a:ahLst/>
              <a:cxnLst/>
              <a:rect l="l" t="t" r="r" b="b"/>
              <a:pathLst>
                <a:path w="1334" h="2311" fill="none" extrusionOk="0">
                  <a:moveTo>
                    <a:pt x="0" y="0"/>
                  </a:moveTo>
                  <a:lnTo>
                    <a:pt x="1334" y="2310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8"/>
            <p:cNvSpPr/>
            <p:nvPr/>
          </p:nvSpPr>
          <p:spPr>
            <a:xfrm>
              <a:off x="4015675" y="3230575"/>
              <a:ext cx="33350" cy="58075"/>
            </a:xfrm>
            <a:custGeom>
              <a:avLst/>
              <a:gdLst/>
              <a:ahLst/>
              <a:cxnLst/>
              <a:rect l="l" t="t" r="r" b="b"/>
              <a:pathLst>
                <a:path w="1334" h="2323" fill="none" extrusionOk="0">
                  <a:moveTo>
                    <a:pt x="0" y="1"/>
                  </a:moveTo>
                  <a:lnTo>
                    <a:pt x="1334" y="2323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8"/>
            <p:cNvSpPr/>
            <p:nvPr/>
          </p:nvSpPr>
          <p:spPr>
            <a:xfrm>
              <a:off x="3503400" y="2508475"/>
              <a:ext cx="43175" cy="51525"/>
            </a:xfrm>
            <a:custGeom>
              <a:avLst/>
              <a:gdLst/>
              <a:ahLst/>
              <a:cxnLst/>
              <a:rect l="l" t="t" r="r" b="b"/>
              <a:pathLst>
                <a:path w="1727" h="2061" fill="none" extrusionOk="0">
                  <a:moveTo>
                    <a:pt x="1" y="0"/>
                  </a:moveTo>
                  <a:lnTo>
                    <a:pt x="1727" y="2060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8"/>
            <p:cNvSpPr/>
            <p:nvPr/>
          </p:nvSpPr>
          <p:spPr>
            <a:xfrm>
              <a:off x="4074600" y="3189200"/>
              <a:ext cx="43200" cy="51525"/>
            </a:xfrm>
            <a:custGeom>
              <a:avLst/>
              <a:gdLst/>
              <a:ahLst/>
              <a:cxnLst/>
              <a:rect l="l" t="t" r="r" b="b"/>
              <a:pathLst>
                <a:path w="1728" h="2061" fill="none" extrusionOk="0">
                  <a:moveTo>
                    <a:pt x="1" y="1"/>
                  </a:moveTo>
                  <a:lnTo>
                    <a:pt x="1727" y="2061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8"/>
            <p:cNvSpPr/>
            <p:nvPr/>
          </p:nvSpPr>
          <p:spPr>
            <a:xfrm>
              <a:off x="3444775" y="2567100"/>
              <a:ext cx="51500" cy="43200"/>
            </a:xfrm>
            <a:custGeom>
              <a:avLst/>
              <a:gdLst/>
              <a:ahLst/>
              <a:cxnLst/>
              <a:rect l="l" t="t" r="r" b="b"/>
              <a:pathLst>
                <a:path w="2060" h="1728" fill="none" extrusionOk="0">
                  <a:moveTo>
                    <a:pt x="0" y="1"/>
                  </a:moveTo>
                  <a:lnTo>
                    <a:pt x="2060" y="1727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8"/>
            <p:cNvSpPr/>
            <p:nvPr/>
          </p:nvSpPr>
          <p:spPr>
            <a:xfrm>
              <a:off x="4125500" y="3138325"/>
              <a:ext cx="51525" cy="43175"/>
            </a:xfrm>
            <a:custGeom>
              <a:avLst/>
              <a:gdLst/>
              <a:ahLst/>
              <a:cxnLst/>
              <a:rect l="l" t="t" r="r" b="b"/>
              <a:pathLst>
                <a:path w="2061" h="1727" fill="none" extrusionOk="0">
                  <a:moveTo>
                    <a:pt x="1" y="0"/>
                  </a:moveTo>
                  <a:lnTo>
                    <a:pt x="2060" y="1726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8"/>
            <p:cNvSpPr/>
            <p:nvPr/>
          </p:nvSpPr>
          <p:spPr>
            <a:xfrm>
              <a:off x="3397425" y="2634975"/>
              <a:ext cx="58075" cy="33375"/>
            </a:xfrm>
            <a:custGeom>
              <a:avLst/>
              <a:gdLst/>
              <a:ahLst/>
              <a:cxnLst/>
              <a:rect l="l" t="t" r="r" b="b"/>
              <a:pathLst>
                <a:path w="2323" h="1335" fill="none" extrusionOk="0">
                  <a:moveTo>
                    <a:pt x="1" y="1"/>
                  </a:moveTo>
                  <a:lnTo>
                    <a:pt x="2323" y="1334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8"/>
            <p:cNvSpPr/>
            <p:nvPr/>
          </p:nvSpPr>
          <p:spPr>
            <a:xfrm>
              <a:off x="4166875" y="3079375"/>
              <a:ext cx="58075" cy="33375"/>
            </a:xfrm>
            <a:custGeom>
              <a:avLst/>
              <a:gdLst/>
              <a:ahLst/>
              <a:cxnLst/>
              <a:rect l="l" t="t" r="r" b="b"/>
              <a:pathLst>
                <a:path w="2323" h="1335" fill="none" extrusionOk="0">
                  <a:moveTo>
                    <a:pt x="1" y="1"/>
                  </a:moveTo>
                  <a:lnTo>
                    <a:pt x="2322" y="1334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8"/>
            <p:cNvSpPr/>
            <p:nvPr/>
          </p:nvSpPr>
          <p:spPr>
            <a:xfrm>
              <a:off x="3362325" y="2709975"/>
              <a:ext cx="63125" cy="22950"/>
            </a:xfrm>
            <a:custGeom>
              <a:avLst/>
              <a:gdLst/>
              <a:ahLst/>
              <a:cxnLst/>
              <a:rect l="l" t="t" r="r" b="b"/>
              <a:pathLst>
                <a:path w="2525" h="918" fill="none" extrusionOk="0">
                  <a:moveTo>
                    <a:pt x="0" y="1"/>
                  </a:moveTo>
                  <a:lnTo>
                    <a:pt x="2524" y="918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8"/>
            <p:cNvSpPr/>
            <p:nvPr/>
          </p:nvSpPr>
          <p:spPr>
            <a:xfrm>
              <a:off x="4197525" y="3013900"/>
              <a:ext cx="62850" cy="22925"/>
            </a:xfrm>
            <a:custGeom>
              <a:avLst/>
              <a:gdLst/>
              <a:ahLst/>
              <a:cxnLst/>
              <a:rect l="l" t="t" r="r" b="b"/>
              <a:pathLst>
                <a:path w="2514" h="917" fill="none" extrusionOk="0">
                  <a:moveTo>
                    <a:pt x="1" y="0"/>
                  </a:moveTo>
                  <a:lnTo>
                    <a:pt x="2513" y="917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8"/>
            <p:cNvSpPr/>
            <p:nvPr/>
          </p:nvSpPr>
          <p:spPr>
            <a:xfrm>
              <a:off x="3340875" y="2790050"/>
              <a:ext cx="66100" cy="11650"/>
            </a:xfrm>
            <a:custGeom>
              <a:avLst/>
              <a:gdLst/>
              <a:ahLst/>
              <a:cxnLst/>
              <a:rect l="l" t="t" r="r" b="b"/>
              <a:pathLst>
                <a:path w="2644" h="466" fill="none" extrusionOk="0">
                  <a:moveTo>
                    <a:pt x="1" y="1"/>
                  </a:moveTo>
                  <a:lnTo>
                    <a:pt x="2644" y="465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8"/>
            <p:cNvSpPr/>
            <p:nvPr/>
          </p:nvSpPr>
          <p:spPr>
            <a:xfrm>
              <a:off x="4216000" y="2944250"/>
              <a:ext cx="66100" cy="11625"/>
            </a:xfrm>
            <a:custGeom>
              <a:avLst/>
              <a:gdLst/>
              <a:ahLst/>
              <a:cxnLst/>
              <a:rect l="l" t="t" r="r" b="b"/>
              <a:pathLst>
                <a:path w="2644" h="465" fill="none" extrusionOk="0">
                  <a:moveTo>
                    <a:pt x="0" y="0"/>
                  </a:moveTo>
                  <a:lnTo>
                    <a:pt x="2643" y="465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8"/>
            <p:cNvSpPr/>
            <p:nvPr/>
          </p:nvSpPr>
          <p:spPr>
            <a:xfrm>
              <a:off x="3333750" y="2872500"/>
              <a:ext cx="66975" cy="25"/>
            </a:xfrm>
            <a:custGeom>
              <a:avLst/>
              <a:gdLst/>
              <a:ahLst/>
              <a:cxnLst/>
              <a:rect l="l" t="t" r="r" b="b"/>
              <a:pathLst>
                <a:path w="2679" h="1" fill="none" extrusionOk="0">
                  <a:moveTo>
                    <a:pt x="0" y="1"/>
                  </a:moveTo>
                  <a:lnTo>
                    <a:pt x="2679" y="1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8"/>
            <p:cNvSpPr/>
            <p:nvPr/>
          </p:nvSpPr>
          <p:spPr>
            <a:xfrm>
              <a:off x="4222550" y="2872500"/>
              <a:ext cx="66700" cy="25"/>
            </a:xfrm>
            <a:custGeom>
              <a:avLst/>
              <a:gdLst/>
              <a:ahLst/>
              <a:cxnLst/>
              <a:rect l="l" t="t" r="r" b="b"/>
              <a:pathLst>
                <a:path w="2668" h="1" fill="none" extrusionOk="0">
                  <a:moveTo>
                    <a:pt x="0" y="1"/>
                  </a:moveTo>
                  <a:lnTo>
                    <a:pt x="2667" y="1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8"/>
            <p:cNvSpPr/>
            <p:nvPr/>
          </p:nvSpPr>
          <p:spPr>
            <a:xfrm>
              <a:off x="3340875" y="2943350"/>
              <a:ext cx="66100" cy="11625"/>
            </a:xfrm>
            <a:custGeom>
              <a:avLst/>
              <a:gdLst/>
              <a:ahLst/>
              <a:cxnLst/>
              <a:rect l="l" t="t" r="r" b="b"/>
              <a:pathLst>
                <a:path w="2644" h="465" fill="none" extrusionOk="0">
                  <a:moveTo>
                    <a:pt x="1" y="465"/>
                  </a:moveTo>
                  <a:lnTo>
                    <a:pt x="2644" y="0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8"/>
            <p:cNvSpPr/>
            <p:nvPr/>
          </p:nvSpPr>
          <p:spPr>
            <a:xfrm>
              <a:off x="4216000" y="2788875"/>
              <a:ext cx="66100" cy="11625"/>
            </a:xfrm>
            <a:custGeom>
              <a:avLst/>
              <a:gdLst/>
              <a:ahLst/>
              <a:cxnLst/>
              <a:rect l="l" t="t" r="r" b="b"/>
              <a:pathLst>
                <a:path w="2644" h="465" fill="none" extrusionOk="0">
                  <a:moveTo>
                    <a:pt x="0" y="464"/>
                  </a:moveTo>
                  <a:lnTo>
                    <a:pt x="2643" y="0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8"/>
            <p:cNvSpPr/>
            <p:nvPr/>
          </p:nvSpPr>
          <p:spPr>
            <a:xfrm>
              <a:off x="3362325" y="3012100"/>
              <a:ext cx="63125" cy="22950"/>
            </a:xfrm>
            <a:custGeom>
              <a:avLst/>
              <a:gdLst/>
              <a:ahLst/>
              <a:cxnLst/>
              <a:rect l="l" t="t" r="r" b="b"/>
              <a:pathLst>
                <a:path w="2525" h="918" fill="none" extrusionOk="0">
                  <a:moveTo>
                    <a:pt x="0" y="918"/>
                  </a:moveTo>
                  <a:lnTo>
                    <a:pt x="2524" y="1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8"/>
            <p:cNvSpPr/>
            <p:nvPr/>
          </p:nvSpPr>
          <p:spPr>
            <a:xfrm>
              <a:off x="4197525" y="2708200"/>
              <a:ext cx="62850" cy="22950"/>
            </a:xfrm>
            <a:custGeom>
              <a:avLst/>
              <a:gdLst/>
              <a:ahLst/>
              <a:cxnLst/>
              <a:rect l="l" t="t" r="r" b="b"/>
              <a:pathLst>
                <a:path w="2514" h="918" fill="none" extrusionOk="0">
                  <a:moveTo>
                    <a:pt x="1" y="917"/>
                  </a:moveTo>
                  <a:lnTo>
                    <a:pt x="2513" y="1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8"/>
            <p:cNvSpPr/>
            <p:nvPr/>
          </p:nvSpPr>
          <p:spPr>
            <a:xfrm>
              <a:off x="3397425" y="3076400"/>
              <a:ext cx="58075" cy="33650"/>
            </a:xfrm>
            <a:custGeom>
              <a:avLst/>
              <a:gdLst/>
              <a:ahLst/>
              <a:cxnLst/>
              <a:rect l="l" t="t" r="r" b="b"/>
              <a:pathLst>
                <a:path w="2323" h="1346" fill="none" extrusionOk="0">
                  <a:moveTo>
                    <a:pt x="1" y="1346"/>
                  </a:moveTo>
                  <a:lnTo>
                    <a:pt x="2323" y="1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8"/>
            <p:cNvSpPr/>
            <p:nvPr/>
          </p:nvSpPr>
          <p:spPr>
            <a:xfrm>
              <a:off x="4166875" y="2632300"/>
              <a:ext cx="58075" cy="33350"/>
            </a:xfrm>
            <a:custGeom>
              <a:avLst/>
              <a:gdLst/>
              <a:ahLst/>
              <a:cxnLst/>
              <a:rect l="l" t="t" r="r" b="b"/>
              <a:pathLst>
                <a:path w="2323" h="1334" fill="none" extrusionOk="0">
                  <a:moveTo>
                    <a:pt x="1" y="1334"/>
                  </a:moveTo>
                  <a:lnTo>
                    <a:pt x="2322" y="0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8"/>
            <p:cNvSpPr/>
            <p:nvPr/>
          </p:nvSpPr>
          <p:spPr>
            <a:xfrm>
              <a:off x="3444775" y="3134750"/>
              <a:ext cx="51500" cy="43175"/>
            </a:xfrm>
            <a:custGeom>
              <a:avLst/>
              <a:gdLst/>
              <a:ahLst/>
              <a:cxnLst/>
              <a:rect l="l" t="t" r="r" b="b"/>
              <a:pathLst>
                <a:path w="2060" h="1727" fill="none" extrusionOk="0">
                  <a:moveTo>
                    <a:pt x="0" y="1727"/>
                  </a:moveTo>
                  <a:lnTo>
                    <a:pt x="2060" y="0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8"/>
            <p:cNvSpPr/>
            <p:nvPr/>
          </p:nvSpPr>
          <p:spPr>
            <a:xfrm>
              <a:off x="4125500" y="2563550"/>
              <a:ext cx="51525" cy="43175"/>
            </a:xfrm>
            <a:custGeom>
              <a:avLst/>
              <a:gdLst/>
              <a:ahLst/>
              <a:cxnLst/>
              <a:rect l="l" t="t" r="r" b="b"/>
              <a:pathLst>
                <a:path w="2061" h="1727" fill="none" extrusionOk="0">
                  <a:moveTo>
                    <a:pt x="1" y="1727"/>
                  </a:moveTo>
                  <a:lnTo>
                    <a:pt x="2060" y="0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8"/>
            <p:cNvSpPr/>
            <p:nvPr/>
          </p:nvSpPr>
          <p:spPr>
            <a:xfrm>
              <a:off x="3503400" y="3185050"/>
              <a:ext cx="43175" cy="51225"/>
            </a:xfrm>
            <a:custGeom>
              <a:avLst/>
              <a:gdLst/>
              <a:ahLst/>
              <a:cxnLst/>
              <a:rect l="l" t="t" r="r" b="b"/>
              <a:pathLst>
                <a:path w="1727" h="2049" fill="none" extrusionOk="0">
                  <a:moveTo>
                    <a:pt x="1" y="2048"/>
                  </a:moveTo>
                  <a:lnTo>
                    <a:pt x="1727" y="0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8"/>
            <p:cNvSpPr/>
            <p:nvPr/>
          </p:nvSpPr>
          <p:spPr>
            <a:xfrm>
              <a:off x="4074600" y="2504300"/>
              <a:ext cx="43200" cy="51225"/>
            </a:xfrm>
            <a:custGeom>
              <a:avLst/>
              <a:gdLst/>
              <a:ahLst/>
              <a:cxnLst/>
              <a:rect l="l" t="t" r="r" b="b"/>
              <a:pathLst>
                <a:path w="1728" h="2049" fill="none" extrusionOk="0">
                  <a:moveTo>
                    <a:pt x="1" y="2049"/>
                  </a:moveTo>
                  <a:lnTo>
                    <a:pt x="1727" y="1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8"/>
            <p:cNvSpPr/>
            <p:nvPr/>
          </p:nvSpPr>
          <p:spPr>
            <a:xfrm>
              <a:off x="3571275" y="3225825"/>
              <a:ext cx="33350" cy="58075"/>
            </a:xfrm>
            <a:custGeom>
              <a:avLst/>
              <a:gdLst/>
              <a:ahLst/>
              <a:cxnLst/>
              <a:rect l="l" t="t" r="r" b="b"/>
              <a:pathLst>
                <a:path w="1334" h="2323" fill="none" extrusionOk="0">
                  <a:moveTo>
                    <a:pt x="0" y="2322"/>
                  </a:moveTo>
                  <a:lnTo>
                    <a:pt x="1334" y="0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8"/>
            <p:cNvSpPr/>
            <p:nvPr/>
          </p:nvSpPr>
          <p:spPr>
            <a:xfrm>
              <a:off x="4015675" y="2456375"/>
              <a:ext cx="33350" cy="57775"/>
            </a:xfrm>
            <a:custGeom>
              <a:avLst/>
              <a:gdLst/>
              <a:ahLst/>
              <a:cxnLst/>
              <a:rect l="l" t="t" r="r" b="b"/>
              <a:pathLst>
                <a:path w="1334" h="2311" fill="none" extrusionOk="0">
                  <a:moveTo>
                    <a:pt x="0" y="2311"/>
                  </a:moveTo>
                  <a:lnTo>
                    <a:pt x="1334" y="1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8"/>
            <p:cNvSpPr/>
            <p:nvPr/>
          </p:nvSpPr>
          <p:spPr>
            <a:xfrm>
              <a:off x="3646275" y="3255875"/>
              <a:ext cx="22950" cy="62850"/>
            </a:xfrm>
            <a:custGeom>
              <a:avLst/>
              <a:gdLst/>
              <a:ahLst/>
              <a:cxnLst/>
              <a:rect l="l" t="t" r="r" b="b"/>
              <a:pathLst>
                <a:path w="918" h="2514" fill="none" extrusionOk="0">
                  <a:moveTo>
                    <a:pt x="1" y="2513"/>
                  </a:moveTo>
                  <a:lnTo>
                    <a:pt x="917" y="1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8"/>
            <p:cNvSpPr/>
            <p:nvPr/>
          </p:nvSpPr>
          <p:spPr>
            <a:xfrm>
              <a:off x="3950175" y="2420975"/>
              <a:ext cx="22950" cy="62825"/>
            </a:xfrm>
            <a:custGeom>
              <a:avLst/>
              <a:gdLst/>
              <a:ahLst/>
              <a:cxnLst/>
              <a:rect l="l" t="t" r="r" b="b"/>
              <a:pathLst>
                <a:path w="918" h="2513" fill="none" extrusionOk="0">
                  <a:moveTo>
                    <a:pt x="1" y="2512"/>
                  </a:moveTo>
                  <a:lnTo>
                    <a:pt x="918" y="0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8"/>
            <p:cNvSpPr/>
            <p:nvPr/>
          </p:nvSpPr>
          <p:spPr>
            <a:xfrm>
              <a:off x="3726350" y="3274350"/>
              <a:ext cx="11625" cy="65800"/>
            </a:xfrm>
            <a:custGeom>
              <a:avLst/>
              <a:gdLst/>
              <a:ahLst/>
              <a:cxnLst/>
              <a:rect l="l" t="t" r="r" b="b"/>
              <a:pathLst>
                <a:path w="465" h="2632" fill="none" extrusionOk="0">
                  <a:moveTo>
                    <a:pt x="0" y="2631"/>
                  </a:moveTo>
                  <a:lnTo>
                    <a:pt x="465" y="0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8"/>
            <p:cNvSpPr/>
            <p:nvPr/>
          </p:nvSpPr>
          <p:spPr>
            <a:xfrm>
              <a:off x="3880525" y="2399225"/>
              <a:ext cx="11650" cy="65825"/>
            </a:xfrm>
            <a:custGeom>
              <a:avLst/>
              <a:gdLst/>
              <a:ahLst/>
              <a:cxnLst/>
              <a:rect l="l" t="t" r="r" b="b"/>
              <a:pathLst>
                <a:path w="466" h="2633" fill="none" extrusionOk="0">
                  <a:moveTo>
                    <a:pt x="1" y="2632"/>
                  </a:moveTo>
                  <a:lnTo>
                    <a:pt x="465" y="1"/>
                  </a:lnTo>
                </a:path>
              </a:pathLst>
            </a:custGeom>
            <a:solidFill>
              <a:srgbClr val="6AA84F"/>
            </a:solidFill>
            <a:ln w="11025" cap="flat" cmpd="sng">
              <a:solidFill>
                <a:srgbClr val="6AA84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8"/>
            <p:cNvSpPr/>
            <p:nvPr/>
          </p:nvSpPr>
          <p:spPr>
            <a:xfrm>
              <a:off x="3246225" y="2309950"/>
              <a:ext cx="1130525" cy="1130500"/>
            </a:xfrm>
            <a:custGeom>
              <a:avLst/>
              <a:gdLst/>
              <a:ahLst/>
              <a:cxnLst/>
              <a:rect l="l" t="t" r="r" b="b"/>
              <a:pathLst>
                <a:path w="45221" h="45220" extrusionOk="0">
                  <a:moveTo>
                    <a:pt x="22611" y="45220"/>
                  </a:moveTo>
                  <a:cubicBezTo>
                    <a:pt x="16574" y="45220"/>
                    <a:pt x="10895" y="42874"/>
                    <a:pt x="6620" y="38600"/>
                  </a:cubicBezTo>
                  <a:cubicBezTo>
                    <a:pt x="2358" y="34326"/>
                    <a:pt x="1" y="28646"/>
                    <a:pt x="1" y="22610"/>
                  </a:cubicBezTo>
                  <a:cubicBezTo>
                    <a:pt x="1" y="16573"/>
                    <a:pt x="2358" y="10894"/>
                    <a:pt x="6620" y="6620"/>
                  </a:cubicBezTo>
                  <a:cubicBezTo>
                    <a:pt x="10895" y="2346"/>
                    <a:pt x="16574" y="0"/>
                    <a:pt x="22611" y="0"/>
                  </a:cubicBezTo>
                  <a:cubicBezTo>
                    <a:pt x="28659" y="0"/>
                    <a:pt x="34326" y="2346"/>
                    <a:pt x="38601" y="6620"/>
                  </a:cubicBezTo>
                  <a:cubicBezTo>
                    <a:pt x="42875" y="10894"/>
                    <a:pt x="45221" y="16573"/>
                    <a:pt x="45221" y="22610"/>
                  </a:cubicBezTo>
                  <a:cubicBezTo>
                    <a:pt x="45221" y="28646"/>
                    <a:pt x="42875" y="34326"/>
                    <a:pt x="38601" y="38600"/>
                  </a:cubicBezTo>
                  <a:cubicBezTo>
                    <a:pt x="34326" y="42874"/>
                    <a:pt x="28659" y="45220"/>
                    <a:pt x="22611" y="45220"/>
                  </a:cubicBezTo>
                  <a:close/>
                  <a:moveTo>
                    <a:pt x="22611" y="619"/>
                  </a:moveTo>
                  <a:cubicBezTo>
                    <a:pt x="16741" y="619"/>
                    <a:pt x="11216" y="2905"/>
                    <a:pt x="7061" y="7060"/>
                  </a:cubicBezTo>
                  <a:cubicBezTo>
                    <a:pt x="2918" y="11216"/>
                    <a:pt x="620" y="16740"/>
                    <a:pt x="620" y="22610"/>
                  </a:cubicBezTo>
                  <a:cubicBezTo>
                    <a:pt x="620" y="28480"/>
                    <a:pt x="2918" y="34004"/>
                    <a:pt x="7061" y="38159"/>
                  </a:cubicBezTo>
                  <a:cubicBezTo>
                    <a:pt x="11216" y="42315"/>
                    <a:pt x="16741" y="44601"/>
                    <a:pt x="22611" y="44601"/>
                  </a:cubicBezTo>
                  <a:cubicBezTo>
                    <a:pt x="28492" y="44601"/>
                    <a:pt x="34005" y="42315"/>
                    <a:pt x="38160" y="38159"/>
                  </a:cubicBezTo>
                  <a:cubicBezTo>
                    <a:pt x="42315" y="34004"/>
                    <a:pt x="44601" y="28480"/>
                    <a:pt x="44601" y="22610"/>
                  </a:cubicBezTo>
                  <a:cubicBezTo>
                    <a:pt x="44601" y="16740"/>
                    <a:pt x="42315" y="11216"/>
                    <a:pt x="38160" y="7060"/>
                  </a:cubicBezTo>
                  <a:cubicBezTo>
                    <a:pt x="34005" y="2905"/>
                    <a:pt x="28492" y="619"/>
                    <a:pt x="22611" y="619"/>
                  </a:cubicBezTo>
                  <a:close/>
                </a:path>
              </a:pathLst>
            </a:cu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8"/>
            <p:cNvSpPr/>
            <p:nvPr/>
          </p:nvSpPr>
          <p:spPr>
            <a:xfrm>
              <a:off x="3657600" y="2309950"/>
              <a:ext cx="265825" cy="36325"/>
            </a:xfrm>
            <a:custGeom>
              <a:avLst/>
              <a:gdLst/>
              <a:ahLst/>
              <a:cxnLst/>
              <a:rect l="l" t="t" r="r" b="b"/>
              <a:pathLst>
                <a:path w="10633" h="1453" extrusionOk="0">
                  <a:moveTo>
                    <a:pt x="6156" y="0"/>
                  </a:moveTo>
                  <a:cubicBezTo>
                    <a:pt x="4048" y="0"/>
                    <a:pt x="1976" y="286"/>
                    <a:pt x="0" y="845"/>
                  </a:cubicBezTo>
                  <a:lnTo>
                    <a:pt x="143" y="1453"/>
                  </a:lnTo>
                  <a:cubicBezTo>
                    <a:pt x="2084" y="905"/>
                    <a:pt x="4096" y="619"/>
                    <a:pt x="6156" y="619"/>
                  </a:cubicBezTo>
                  <a:cubicBezTo>
                    <a:pt x="7632" y="619"/>
                    <a:pt x="9073" y="762"/>
                    <a:pt x="10489" y="1048"/>
                  </a:cubicBezTo>
                  <a:lnTo>
                    <a:pt x="10632" y="441"/>
                  </a:lnTo>
                  <a:cubicBezTo>
                    <a:pt x="9180" y="143"/>
                    <a:pt x="7680" y="0"/>
                    <a:pt x="6156" y="0"/>
                  </a:cubicBezTo>
                  <a:close/>
                </a:path>
              </a:pathLst>
            </a:cu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8"/>
            <p:cNvSpPr/>
            <p:nvPr/>
          </p:nvSpPr>
          <p:spPr>
            <a:xfrm>
              <a:off x="4198725" y="3036525"/>
              <a:ext cx="153625" cy="239625"/>
            </a:xfrm>
            <a:custGeom>
              <a:avLst/>
              <a:gdLst/>
              <a:ahLst/>
              <a:cxnLst/>
              <a:rect l="l" t="t" r="r" b="b"/>
              <a:pathLst>
                <a:path w="6145" h="9585" extrusionOk="0">
                  <a:moveTo>
                    <a:pt x="5549" y="0"/>
                  </a:moveTo>
                  <a:cubicBezTo>
                    <a:pt x="4501" y="3405"/>
                    <a:pt x="2644" y="6513"/>
                    <a:pt x="60" y="9096"/>
                  </a:cubicBezTo>
                  <a:cubicBezTo>
                    <a:pt x="48" y="9120"/>
                    <a:pt x="24" y="9132"/>
                    <a:pt x="1" y="9156"/>
                  </a:cubicBezTo>
                  <a:lnTo>
                    <a:pt x="453" y="9585"/>
                  </a:lnTo>
                  <a:cubicBezTo>
                    <a:pt x="477" y="9573"/>
                    <a:pt x="489" y="9549"/>
                    <a:pt x="501" y="9537"/>
                  </a:cubicBezTo>
                  <a:cubicBezTo>
                    <a:pt x="3168" y="6882"/>
                    <a:pt x="5073" y="3679"/>
                    <a:pt x="6144" y="179"/>
                  </a:cubicBezTo>
                  <a:lnTo>
                    <a:pt x="5549" y="0"/>
                  </a:lnTo>
                  <a:close/>
                </a:path>
              </a:pathLst>
            </a:cu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8"/>
            <p:cNvSpPr/>
            <p:nvPr/>
          </p:nvSpPr>
          <p:spPr>
            <a:xfrm>
              <a:off x="3267350" y="2496575"/>
              <a:ext cx="135775" cy="229500"/>
            </a:xfrm>
            <a:custGeom>
              <a:avLst/>
              <a:gdLst/>
              <a:ahLst/>
              <a:cxnLst/>
              <a:rect l="l" t="t" r="r" b="b"/>
              <a:pathLst>
                <a:path w="5431" h="9180" extrusionOk="0">
                  <a:moveTo>
                    <a:pt x="4978" y="0"/>
                  </a:moveTo>
                  <a:cubicBezTo>
                    <a:pt x="2620" y="2608"/>
                    <a:pt x="930" y="5679"/>
                    <a:pt x="1" y="9001"/>
                  </a:cubicBezTo>
                  <a:lnTo>
                    <a:pt x="596" y="9180"/>
                  </a:lnTo>
                  <a:cubicBezTo>
                    <a:pt x="1501" y="5953"/>
                    <a:pt x="3132" y="2965"/>
                    <a:pt x="5430" y="429"/>
                  </a:cubicBezTo>
                  <a:lnTo>
                    <a:pt x="4978" y="0"/>
                  </a:lnTo>
                  <a:close/>
                </a:path>
              </a:pathLst>
            </a:cu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8"/>
            <p:cNvSpPr/>
            <p:nvPr/>
          </p:nvSpPr>
          <p:spPr>
            <a:xfrm>
              <a:off x="4198725" y="2474550"/>
              <a:ext cx="153625" cy="239325"/>
            </a:xfrm>
            <a:custGeom>
              <a:avLst/>
              <a:gdLst/>
              <a:ahLst/>
              <a:cxnLst/>
              <a:rect l="l" t="t" r="r" b="b"/>
              <a:pathLst>
                <a:path w="6145" h="9573" extrusionOk="0">
                  <a:moveTo>
                    <a:pt x="453" y="0"/>
                  </a:moveTo>
                  <a:lnTo>
                    <a:pt x="1" y="429"/>
                  </a:lnTo>
                  <a:cubicBezTo>
                    <a:pt x="24" y="441"/>
                    <a:pt x="48" y="464"/>
                    <a:pt x="60" y="476"/>
                  </a:cubicBezTo>
                  <a:cubicBezTo>
                    <a:pt x="2644" y="3060"/>
                    <a:pt x="4501" y="6179"/>
                    <a:pt x="5549" y="9573"/>
                  </a:cubicBezTo>
                  <a:lnTo>
                    <a:pt x="6144" y="9394"/>
                  </a:lnTo>
                  <a:cubicBezTo>
                    <a:pt x="5073" y="5906"/>
                    <a:pt x="3168" y="2703"/>
                    <a:pt x="501" y="36"/>
                  </a:cubicBezTo>
                  <a:cubicBezTo>
                    <a:pt x="489" y="24"/>
                    <a:pt x="477" y="12"/>
                    <a:pt x="453" y="0"/>
                  </a:cubicBezTo>
                  <a:close/>
                </a:path>
              </a:pathLst>
            </a:cu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8"/>
            <p:cNvSpPr/>
            <p:nvPr/>
          </p:nvSpPr>
          <p:spPr>
            <a:xfrm>
              <a:off x="3657600" y="3404125"/>
              <a:ext cx="265825" cy="36325"/>
            </a:xfrm>
            <a:custGeom>
              <a:avLst/>
              <a:gdLst/>
              <a:ahLst/>
              <a:cxnLst/>
              <a:rect l="l" t="t" r="r" b="b"/>
              <a:pathLst>
                <a:path w="10633" h="1453" extrusionOk="0">
                  <a:moveTo>
                    <a:pt x="143" y="0"/>
                  </a:moveTo>
                  <a:lnTo>
                    <a:pt x="0" y="608"/>
                  </a:lnTo>
                  <a:cubicBezTo>
                    <a:pt x="1976" y="1167"/>
                    <a:pt x="4048" y="1453"/>
                    <a:pt x="6156" y="1453"/>
                  </a:cubicBezTo>
                  <a:cubicBezTo>
                    <a:pt x="7680" y="1453"/>
                    <a:pt x="9180" y="1310"/>
                    <a:pt x="10632" y="1012"/>
                  </a:cubicBezTo>
                  <a:lnTo>
                    <a:pt x="10489" y="405"/>
                  </a:lnTo>
                  <a:cubicBezTo>
                    <a:pt x="9073" y="691"/>
                    <a:pt x="7632" y="834"/>
                    <a:pt x="6156" y="834"/>
                  </a:cubicBezTo>
                  <a:cubicBezTo>
                    <a:pt x="4096" y="834"/>
                    <a:pt x="2084" y="548"/>
                    <a:pt x="143" y="0"/>
                  </a:cubicBezTo>
                  <a:close/>
                </a:path>
              </a:pathLst>
            </a:cu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8"/>
            <p:cNvSpPr/>
            <p:nvPr/>
          </p:nvSpPr>
          <p:spPr>
            <a:xfrm>
              <a:off x="3267350" y="3024300"/>
              <a:ext cx="135775" cy="229525"/>
            </a:xfrm>
            <a:custGeom>
              <a:avLst/>
              <a:gdLst/>
              <a:ahLst/>
              <a:cxnLst/>
              <a:rect l="l" t="t" r="r" b="b"/>
              <a:pathLst>
                <a:path w="5431" h="9181" extrusionOk="0">
                  <a:moveTo>
                    <a:pt x="596" y="1"/>
                  </a:moveTo>
                  <a:lnTo>
                    <a:pt x="1" y="180"/>
                  </a:lnTo>
                  <a:cubicBezTo>
                    <a:pt x="930" y="3501"/>
                    <a:pt x="2620" y="6573"/>
                    <a:pt x="4978" y="9181"/>
                  </a:cubicBezTo>
                  <a:lnTo>
                    <a:pt x="5430" y="8752"/>
                  </a:lnTo>
                  <a:cubicBezTo>
                    <a:pt x="3132" y="6216"/>
                    <a:pt x="1501" y="3228"/>
                    <a:pt x="596" y="1"/>
                  </a:cubicBezTo>
                  <a:close/>
                </a:path>
              </a:pathLst>
            </a:cu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9"/>
          <p:cNvSpPr txBox="1"/>
          <p:nvPr/>
        </p:nvSpPr>
        <p:spPr>
          <a:xfrm>
            <a:off x="447250" y="444200"/>
            <a:ext cx="82617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Organize By Category</a:t>
            </a:r>
            <a:endParaRPr sz="4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remaining work activity notes become inputs to your method for organizing the notes by category </a:t>
            </a:r>
            <a:endParaRPr sz="700" b="1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" name="Google Shape;549;p49"/>
          <p:cNvSpPr txBox="1"/>
          <p:nvPr/>
        </p:nvSpPr>
        <p:spPr>
          <a:xfrm>
            <a:off x="2052450" y="2120075"/>
            <a:ext cx="21804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Recording  work activity notes in </a:t>
            </a:r>
            <a:r>
              <a:rPr lang="en" sz="1700" b="1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computer-readable form</a:t>
            </a:r>
            <a:r>
              <a:rPr lang="en" sz="17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, makes it convenient to print them out for use in making a  work activity affinity diagram</a:t>
            </a:r>
            <a:endParaRPr sz="17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2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grpSp>
        <p:nvGrpSpPr>
          <p:cNvPr id="550" name="Google Shape;550;p49"/>
          <p:cNvGrpSpPr/>
          <p:nvPr/>
        </p:nvGrpSpPr>
        <p:grpSpPr>
          <a:xfrm rot="-5400000">
            <a:off x="1286357" y="1923019"/>
            <a:ext cx="691145" cy="841047"/>
            <a:chOff x="3379425" y="1617275"/>
            <a:chExt cx="1090650" cy="1327200"/>
          </a:xfrm>
        </p:grpSpPr>
        <p:sp>
          <p:nvSpPr>
            <p:cNvPr id="551" name="Google Shape;551;p49"/>
            <p:cNvSpPr/>
            <p:nvPr/>
          </p:nvSpPr>
          <p:spPr>
            <a:xfrm>
              <a:off x="3554475" y="1792400"/>
              <a:ext cx="740475" cy="740375"/>
            </a:xfrm>
            <a:custGeom>
              <a:avLst/>
              <a:gdLst/>
              <a:ahLst/>
              <a:cxnLst/>
              <a:rect l="l" t="t" r="r" b="b"/>
              <a:pathLst>
                <a:path w="29619" h="29615" extrusionOk="0">
                  <a:moveTo>
                    <a:pt x="14809" y="1"/>
                  </a:moveTo>
                  <a:cubicBezTo>
                    <a:pt x="6631" y="1"/>
                    <a:pt x="0" y="6631"/>
                    <a:pt x="0" y="14809"/>
                  </a:cubicBezTo>
                  <a:cubicBezTo>
                    <a:pt x="0" y="22988"/>
                    <a:pt x="6631" y="29615"/>
                    <a:pt x="14809" y="29615"/>
                  </a:cubicBezTo>
                  <a:cubicBezTo>
                    <a:pt x="22987" y="29615"/>
                    <a:pt x="29618" y="22988"/>
                    <a:pt x="29618" y="14809"/>
                  </a:cubicBezTo>
                  <a:cubicBezTo>
                    <a:pt x="29618" y="6631"/>
                    <a:pt x="22987" y="1"/>
                    <a:pt x="1480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9"/>
            <p:cNvSpPr/>
            <p:nvPr/>
          </p:nvSpPr>
          <p:spPr>
            <a:xfrm>
              <a:off x="3379425" y="1617275"/>
              <a:ext cx="1090650" cy="1273950"/>
            </a:xfrm>
            <a:custGeom>
              <a:avLst/>
              <a:gdLst/>
              <a:ahLst/>
              <a:cxnLst/>
              <a:rect l="l" t="t" r="r" b="b"/>
              <a:pathLst>
                <a:path w="43626" h="50958" extrusionOk="0">
                  <a:moveTo>
                    <a:pt x="21811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8" y="22289"/>
                    <a:pt x="401" y="22672"/>
                    <a:pt x="876" y="22672"/>
                  </a:cubicBezTo>
                  <a:cubicBezTo>
                    <a:pt x="1355" y="22672"/>
                    <a:pt x="1744" y="22289"/>
                    <a:pt x="1755" y="21814"/>
                  </a:cubicBezTo>
                  <a:cubicBezTo>
                    <a:pt x="1755" y="10757"/>
                    <a:pt x="10754" y="1755"/>
                    <a:pt x="21811" y="1755"/>
                  </a:cubicBezTo>
                  <a:cubicBezTo>
                    <a:pt x="32869" y="1755"/>
                    <a:pt x="41867" y="10753"/>
                    <a:pt x="41867" y="21814"/>
                  </a:cubicBezTo>
                  <a:cubicBezTo>
                    <a:pt x="41871" y="32872"/>
                    <a:pt x="32869" y="41870"/>
                    <a:pt x="21811" y="41870"/>
                  </a:cubicBezTo>
                  <a:cubicBezTo>
                    <a:pt x="21329" y="41870"/>
                    <a:pt x="20932" y="42263"/>
                    <a:pt x="20935" y="42750"/>
                  </a:cubicBezTo>
                  <a:lnTo>
                    <a:pt x="20935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2" y="43147"/>
                    <a:pt x="43626" y="33547"/>
                    <a:pt x="43626" y="21814"/>
                  </a:cubicBezTo>
                  <a:cubicBezTo>
                    <a:pt x="43626" y="9785"/>
                    <a:pt x="33841" y="0"/>
                    <a:pt x="21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9"/>
            <p:cNvSpPr/>
            <p:nvPr/>
          </p:nvSpPr>
          <p:spPr>
            <a:xfrm>
              <a:off x="3775050" y="2771175"/>
              <a:ext cx="300875" cy="173300"/>
            </a:xfrm>
            <a:custGeom>
              <a:avLst/>
              <a:gdLst/>
              <a:ahLst/>
              <a:cxnLst/>
              <a:rect l="l" t="t" r="r" b="b"/>
              <a:pathLst>
                <a:path w="12035" h="6932" extrusionOk="0">
                  <a:moveTo>
                    <a:pt x="11087" y="1"/>
                  </a:moveTo>
                  <a:cubicBezTo>
                    <a:pt x="10861" y="1"/>
                    <a:pt x="10636" y="87"/>
                    <a:pt x="10465" y="260"/>
                  </a:cubicBezTo>
                  <a:lnTo>
                    <a:pt x="6866" y="3859"/>
                  </a:lnTo>
                  <a:lnTo>
                    <a:pt x="5979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6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3" y="1306"/>
                    <a:pt x="350" y="1636"/>
                  </a:cubicBezTo>
                  <a:lnTo>
                    <a:pt x="5389" y="6675"/>
                  </a:lnTo>
                  <a:cubicBezTo>
                    <a:pt x="5559" y="6846"/>
                    <a:pt x="5784" y="6931"/>
                    <a:pt x="6009" y="6931"/>
                  </a:cubicBezTo>
                  <a:cubicBezTo>
                    <a:pt x="6234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6" y="1250"/>
                    <a:pt x="12034" y="668"/>
                    <a:pt x="11712" y="260"/>
                  </a:cubicBezTo>
                  <a:cubicBezTo>
                    <a:pt x="11539" y="87"/>
                    <a:pt x="11313" y="1"/>
                    <a:pt x="11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49"/>
          <p:cNvGrpSpPr/>
          <p:nvPr/>
        </p:nvGrpSpPr>
        <p:grpSpPr>
          <a:xfrm rot="-5400000">
            <a:off x="4811042" y="2539668"/>
            <a:ext cx="691224" cy="841047"/>
            <a:chOff x="2332275" y="1617275"/>
            <a:chExt cx="1090775" cy="1327200"/>
          </a:xfrm>
        </p:grpSpPr>
        <p:sp>
          <p:nvSpPr>
            <p:cNvPr id="555" name="Google Shape;555;p49"/>
            <p:cNvSpPr/>
            <p:nvPr/>
          </p:nvSpPr>
          <p:spPr>
            <a:xfrm>
              <a:off x="2507425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9"/>
            <p:cNvSpPr/>
            <p:nvPr/>
          </p:nvSpPr>
          <p:spPr>
            <a:xfrm>
              <a:off x="2332275" y="1617275"/>
              <a:ext cx="1090775" cy="1273950"/>
            </a:xfrm>
            <a:custGeom>
              <a:avLst/>
              <a:gdLst/>
              <a:ahLst/>
              <a:cxnLst/>
              <a:rect l="l" t="t" r="r" b="b"/>
              <a:pathLst>
                <a:path w="43631" h="50958" extrusionOk="0">
                  <a:moveTo>
                    <a:pt x="21816" y="0"/>
                  </a:moveTo>
                  <a:cubicBezTo>
                    <a:pt x="9786" y="0"/>
                    <a:pt x="1" y="9788"/>
                    <a:pt x="1" y="21814"/>
                  </a:cubicBezTo>
                  <a:cubicBezTo>
                    <a:pt x="12" y="22289"/>
                    <a:pt x="402" y="22672"/>
                    <a:pt x="880" y="22672"/>
                  </a:cubicBezTo>
                  <a:cubicBezTo>
                    <a:pt x="1355" y="22672"/>
                    <a:pt x="1745" y="22289"/>
                    <a:pt x="1756" y="21814"/>
                  </a:cubicBezTo>
                  <a:cubicBezTo>
                    <a:pt x="1756" y="10757"/>
                    <a:pt x="10754" y="1755"/>
                    <a:pt x="21812" y="1755"/>
                  </a:cubicBezTo>
                  <a:cubicBezTo>
                    <a:pt x="32869" y="1755"/>
                    <a:pt x="41871" y="10753"/>
                    <a:pt x="41871" y="21814"/>
                  </a:cubicBezTo>
                  <a:cubicBezTo>
                    <a:pt x="41871" y="32872"/>
                    <a:pt x="32873" y="41870"/>
                    <a:pt x="21816" y="41870"/>
                  </a:cubicBezTo>
                  <a:cubicBezTo>
                    <a:pt x="21329" y="41870"/>
                    <a:pt x="20936" y="42263"/>
                    <a:pt x="20936" y="42750"/>
                  </a:cubicBezTo>
                  <a:lnTo>
                    <a:pt x="20936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7" y="43147"/>
                    <a:pt x="43630" y="33547"/>
                    <a:pt x="43627" y="21814"/>
                  </a:cubicBezTo>
                  <a:cubicBezTo>
                    <a:pt x="43627" y="9785"/>
                    <a:pt x="33842" y="0"/>
                    <a:pt x="2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9"/>
            <p:cNvSpPr/>
            <p:nvPr/>
          </p:nvSpPr>
          <p:spPr>
            <a:xfrm>
              <a:off x="2727925" y="2771175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7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8" y="6675"/>
                  </a:lnTo>
                  <a:cubicBezTo>
                    <a:pt x="5561" y="6846"/>
                    <a:pt x="5785" y="6931"/>
                    <a:pt x="6010" y="6931"/>
                  </a:cubicBezTo>
                  <a:cubicBezTo>
                    <a:pt x="6234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49"/>
          <p:cNvSpPr txBox="1"/>
          <p:nvPr/>
        </p:nvSpPr>
        <p:spPr>
          <a:xfrm>
            <a:off x="5577175" y="2766575"/>
            <a:ext cx="27021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Creating a database of user notes can enable a </a:t>
            </a:r>
            <a:r>
              <a:rPr lang="en" sz="1700" b="1">
                <a:solidFill>
                  <a:srgbClr val="F6B26B"/>
                </a:solidFill>
                <a:latin typeface="Roboto"/>
                <a:ea typeface="Roboto"/>
                <a:cs typeface="Roboto"/>
                <a:sym typeface="Roboto"/>
              </a:rPr>
              <a:t>“mail-merge”</a:t>
            </a:r>
            <a:r>
              <a:rPr lang="en" sz="17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to format each note into the </a:t>
            </a:r>
            <a:r>
              <a:rPr lang="en" sz="1700" b="1">
                <a:solidFill>
                  <a:srgbClr val="F6B26B"/>
                </a:solidFill>
                <a:latin typeface="Roboto"/>
                <a:ea typeface="Roboto"/>
                <a:cs typeface="Roboto"/>
                <a:sym typeface="Roboto"/>
              </a:rPr>
              <a:t>table </a:t>
            </a:r>
            <a:r>
              <a:rPr lang="en" sz="17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cells for later printing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0"/>
          <p:cNvSpPr txBox="1">
            <a:spLocks noGrp="1"/>
          </p:cNvSpPr>
          <p:nvPr>
            <p:ph type="title"/>
          </p:nvPr>
        </p:nvSpPr>
        <p:spPr>
          <a:xfrm>
            <a:off x="720100" y="384025"/>
            <a:ext cx="77040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Organize Work Activity Notes </a:t>
            </a:r>
            <a:endParaRPr sz="4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50"/>
          <p:cNvSpPr/>
          <p:nvPr/>
        </p:nvSpPr>
        <p:spPr>
          <a:xfrm>
            <a:off x="3967488" y="1783043"/>
            <a:ext cx="1209000" cy="12090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50"/>
          <p:cNvSpPr/>
          <p:nvPr/>
        </p:nvSpPr>
        <p:spPr>
          <a:xfrm>
            <a:off x="6514488" y="1783043"/>
            <a:ext cx="1209000" cy="12090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50"/>
          <p:cNvSpPr/>
          <p:nvPr/>
        </p:nvSpPr>
        <p:spPr>
          <a:xfrm>
            <a:off x="1420488" y="1783043"/>
            <a:ext cx="1209000" cy="12090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50"/>
          <p:cNvSpPr txBox="1"/>
          <p:nvPr/>
        </p:nvSpPr>
        <p:spPr>
          <a:xfrm>
            <a:off x="4075028" y="2179650"/>
            <a:ext cx="993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2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568" name="Google Shape;568;p50"/>
          <p:cNvSpPr txBox="1"/>
          <p:nvPr/>
        </p:nvSpPr>
        <p:spPr>
          <a:xfrm>
            <a:off x="6621473" y="2179650"/>
            <a:ext cx="993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2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569" name="Google Shape;569;p50"/>
          <p:cNvSpPr txBox="1"/>
          <p:nvPr/>
        </p:nvSpPr>
        <p:spPr>
          <a:xfrm>
            <a:off x="962750" y="4007426"/>
            <a:ext cx="21249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HIERARCHICAL BULLET LIST</a:t>
            </a:r>
            <a:endParaRPr sz="13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lt2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sp>
        <p:nvSpPr>
          <p:cNvPr id="570" name="Google Shape;570;p50"/>
          <p:cNvSpPr txBox="1"/>
          <p:nvPr/>
        </p:nvSpPr>
        <p:spPr>
          <a:xfrm>
            <a:off x="3438350" y="4092676"/>
            <a:ext cx="21249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CARD SORTING TECHNIQUE</a:t>
            </a:r>
            <a:endParaRPr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lt2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sp>
        <p:nvSpPr>
          <p:cNvPr id="571" name="Google Shape;571;p50"/>
          <p:cNvSpPr txBox="1"/>
          <p:nvPr/>
        </p:nvSpPr>
        <p:spPr>
          <a:xfrm>
            <a:off x="5888425" y="4105275"/>
            <a:ext cx="24600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WORK ACTIVITY AFFINITY DIAGRAM, OR WAAD</a:t>
            </a:r>
            <a:endParaRPr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2" name="Google Shape;572;p50"/>
          <p:cNvSpPr txBox="1"/>
          <p:nvPr/>
        </p:nvSpPr>
        <p:spPr>
          <a:xfrm>
            <a:off x="963125" y="3152538"/>
            <a:ext cx="21249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Small</a:t>
            </a:r>
            <a:r>
              <a:rPr lang="en" sz="18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&amp; </a:t>
            </a:r>
            <a:r>
              <a:rPr lang="en" sz="1800" b="1" u="sng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Simple</a:t>
            </a:r>
            <a:r>
              <a:rPr lang="en" sz="18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Project</a:t>
            </a:r>
            <a:endParaRPr sz="18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3" name="Google Shape;573;p50"/>
          <p:cNvSpPr txBox="1"/>
          <p:nvPr/>
        </p:nvSpPr>
        <p:spPr>
          <a:xfrm>
            <a:off x="5833050" y="3149663"/>
            <a:ext cx="28512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Large Set</a:t>
            </a:r>
            <a:r>
              <a:rPr lang="en" sz="18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&amp; </a:t>
            </a:r>
            <a:r>
              <a:rPr lang="en" sz="1800" b="1" u="sng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Complex</a:t>
            </a:r>
            <a:r>
              <a:rPr lang="en" sz="18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Project and/or </a:t>
            </a:r>
            <a:r>
              <a:rPr lang="en" sz="1800" b="1" u="sng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High Rigor</a:t>
            </a:r>
            <a:endParaRPr sz="1800" b="1" u="sng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4" name="Google Shape;574;p50"/>
          <p:cNvSpPr txBox="1"/>
          <p:nvPr/>
        </p:nvSpPr>
        <p:spPr>
          <a:xfrm>
            <a:off x="3373050" y="3162275"/>
            <a:ext cx="2460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Medium-size</a:t>
            </a:r>
            <a:r>
              <a:rPr lang="en" sz="18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&amp; </a:t>
            </a:r>
            <a:r>
              <a:rPr lang="en" sz="1800" b="1" u="sng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NOT too Complex</a:t>
            </a:r>
            <a:r>
              <a:rPr lang="en" sz="18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Project </a:t>
            </a:r>
            <a:endParaRPr sz="18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5" name="Google Shape;575;p50"/>
          <p:cNvCxnSpPr>
            <a:stCxn id="566" idx="0"/>
            <a:endCxn id="564" idx="2"/>
          </p:cNvCxnSpPr>
          <p:nvPr/>
        </p:nvCxnSpPr>
        <p:spPr>
          <a:xfrm rot="-5400000" flipH="1">
            <a:off x="2693988" y="1114043"/>
            <a:ext cx="604500" cy="1942500"/>
          </a:xfrm>
          <a:prstGeom prst="bentConnector4">
            <a:avLst>
              <a:gd name="adj1" fmla="val -39392"/>
              <a:gd name="adj2" fmla="val 6556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6" name="Google Shape;576;p50"/>
          <p:cNvCxnSpPr>
            <a:stCxn id="564" idx="6"/>
            <a:endCxn id="565" idx="0"/>
          </p:cNvCxnSpPr>
          <p:nvPr/>
        </p:nvCxnSpPr>
        <p:spPr>
          <a:xfrm rot="10800000" flipH="1">
            <a:off x="5176488" y="1783043"/>
            <a:ext cx="1942500" cy="604500"/>
          </a:xfrm>
          <a:prstGeom prst="bentConnector4">
            <a:avLst>
              <a:gd name="adj1" fmla="val 34440"/>
              <a:gd name="adj2" fmla="val 139392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50"/>
          <p:cNvCxnSpPr/>
          <p:nvPr/>
        </p:nvCxnSpPr>
        <p:spPr>
          <a:xfrm flipH="1">
            <a:off x="3867850" y="4774100"/>
            <a:ext cx="1408500" cy="30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578" name="Google Shape;57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250" y="1966237"/>
            <a:ext cx="842625" cy="84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3863" y="1913925"/>
            <a:ext cx="1116274" cy="9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50"/>
          <p:cNvPicPr preferRelativeResize="0"/>
          <p:nvPr/>
        </p:nvPicPr>
        <p:blipFill rotWithShape="1">
          <a:blip r:embed="rId5">
            <a:alphaModFix/>
          </a:blip>
          <a:srcRect r="77817" b="57761"/>
          <a:stretch/>
        </p:blipFill>
        <p:spPr>
          <a:xfrm>
            <a:off x="6835501" y="1835900"/>
            <a:ext cx="613701" cy="102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1" name="Google Shape;581;p50"/>
          <p:cNvCxnSpPr/>
          <p:nvPr/>
        </p:nvCxnSpPr>
        <p:spPr>
          <a:xfrm>
            <a:off x="1983850" y="3692575"/>
            <a:ext cx="0" cy="381000"/>
          </a:xfrm>
          <a:prstGeom prst="straightConnector1">
            <a:avLst/>
          </a:prstGeom>
          <a:noFill/>
          <a:ln w="38100" cap="flat" cmpd="sng">
            <a:solidFill>
              <a:srgbClr val="869FB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2" name="Google Shape;582;p50"/>
          <p:cNvCxnSpPr/>
          <p:nvPr/>
        </p:nvCxnSpPr>
        <p:spPr>
          <a:xfrm>
            <a:off x="4500788" y="3692575"/>
            <a:ext cx="0" cy="381000"/>
          </a:xfrm>
          <a:prstGeom prst="straightConnector1">
            <a:avLst/>
          </a:prstGeom>
          <a:noFill/>
          <a:ln w="38100" cap="flat" cmpd="sng">
            <a:solidFill>
              <a:srgbClr val="869FB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3" name="Google Shape;583;p50"/>
          <p:cNvCxnSpPr/>
          <p:nvPr/>
        </p:nvCxnSpPr>
        <p:spPr>
          <a:xfrm>
            <a:off x="7142350" y="3692575"/>
            <a:ext cx="0" cy="381000"/>
          </a:xfrm>
          <a:prstGeom prst="straightConnector1">
            <a:avLst/>
          </a:prstGeom>
          <a:noFill/>
          <a:ln w="38100" cap="flat" cmpd="sng">
            <a:solidFill>
              <a:srgbClr val="869FB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51"/>
          <p:cNvGrpSpPr/>
          <p:nvPr/>
        </p:nvGrpSpPr>
        <p:grpSpPr>
          <a:xfrm>
            <a:off x="3369810" y="1480551"/>
            <a:ext cx="2404584" cy="2847219"/>
            <a:chOff x="929625" y="1192550"/>
            <a:chExt cx="2720425" cy="3221200"/>
          </a:xfrm>
        </p:grpSpPr>
        <p:sp>
          <p:nvSpPr>
            <p:cNvPr id="589" name="Google Shape;589;p51"/>
            <p:cNvSpPr/>
            <p:nvPr/>
          </p:nvSpPr>
          <p:spPr>
            <a:xfrm>
              <a:off x="1369600" y="2154575"/>
              <a:ext cx="39525" cy="226475"/>
            </a:xfrm>
            <a:custGeom>
              <a:avLst/>
              <a:gdLst/>
              <a:ahLst/>
              <a:cxnLst/>
              <a:rect l="l" t="t" r="r" b="b"/>
              <a:pathLst>
                <a:path w="1581" h="9059" extrusionOk="0">
                  <a:moveTo>
                    <a:pt x="0" y="9058"/>
                  </a:moveTo>
                  <a:lnTo>
                    <a:pt x="0" y="1"/>
                  </a:lnTo>
                  <a:lnTo>
                    <a:pt x="1581" y="608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1"/>
            <p:cNvSpPr/>
            <p:nvPr/>
          </p:nvSpPr>
          <p:spPr>
            <a:xfrm>
              <a:off x="1369600" y="2045150"/>
              <a:ext cx="19775" cy="109450"/>
            </a:xfrm>
            <a:custGeom>
              <a:avLst/>
              <a:gdLst/>
              <a:ahLst/>
              <a:cxnLst/>
              <a:rect l="l" t="t" r="r" b="b"/>
              <a:pathLst>
                <a:path w="791" h="4378" extrusionOk="0">
                  <a:moveTo>
                    <a:pt x="0" y="4378"/>
                  </a:moveTo>
                  <a:lnTo>
                    <a:pt x="790" y="1"/>
                  </a:lnTo>
                  <a:lnTo>
                    <a:pt x="790" y="386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1"/>
            <p:cNvSpPr/>
            <p:nvPr/>
          </p:nvSpPr>
          <p:spPr>
            <a:xfrm>
              <a:off x="1389350" y="1946375"/>
              <a:ext cx="38775" cy="98800"/>
            </a:xfrm>
            <a:custGeom>
              <a:avLst/>
              <a:gdLst/>
              <a:ahLst/>
              <a:cxnLst/>
              <a:rect l="l" t="t" r="r" b="b"/>
              <a:pathLst>
                <a:path w="1551" h="3952" extrusionOk="0">
                  <a:moveTo>
                    <a:pt x="791" y="0"/>
                  </a:moveTo>
                  <a:lnTo>
                    <a:pt x="0" y="3952"/>
                  </a:lnTo>
                  <a:lnTo>
                    <a:pt x="1551" y="282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1"/>
            <p:cNvSpPr/>
            <p:nvPr/>
          </p:nvSpPr>
          <p:spPr>
            <a:xfrm>
              <a:off x="1428100" y="1931175"/>
              <a:ext cx="60825" cy="85875"/>
            </a:xfrm>
            <a:custGeom>
              <a:avLst/>
              <a:gdLst/>
              <a:ahLst/>
              <a:cxnLst/>
              <a:rect l="l" t="t" r="r" b="b"/>
              <a:pathLst>
                <a:path w="2433" h="3435" extrusionOk="0">
                  <a:moveTo>
                    <a:pt x="2432" y="0"/>
                  </a:moveTo>
                  <a:lnTo>
                    <a:pt x="1" y="3435"/>
                  </a:lnTo>
                  <a:lnTo>
                    <a:pt x="1" y="36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1"/>
            <p:cNvSpPr/>
            <p:nvPr/>
          </p:nvSpPr>
          <p:spPr>
            <a:xfrm>
              <a:off x="1409100" y="1876450"/>
              <a:ext cx="24350" cy="69950"/>
            </a:xfrm>
            <a:custGeom>
              <a:avLst/>
              <a:gdLst/>
              <a:ahLst/>
              <a:cxnLst/>
              <a:rect l="l" t="t" r="r" b="b"/>
              <a:pathLst>
                <a:path w="974" h="2798" extrusionOk="0">
                  <a:moveTo>
                    <a:pt x="1" y="2797"/>
                  </a:moveTo>
                  <a:lnTo>
                    <a:pt x="973" y="1"/>
                  </a:lnTo>
                  <a:lnTo>
                    <a:pt x="761" y="255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1"/>
            <p:cNvSpPr/>
            <p:nvPr/>
          </p:nvSpPr>
          <p:spPr>
            <a:xfrm>
              <a:off x="1428100" y="1868100"/>
              <a:ext cx="38025" cy="72225"/>
            </a:xfrm>
            <a:custGeom>
              <a:avLst/>
              <a:gdLst/>
              <a:ahLst/>
              <a:cxnLst/>
              <a:rect l="l" t="t" r="r" b="b"/>
              <a:pathLst>
                <a:path w="1521" h="2889" extrusionOk="0">
                  <a:moveTo>
                    <a:pt x="1520" y="0"/>
                  </a:moveTo>
                  <a:lnTo>
                    <a:pt x="1" y="2888"/>
                  </a:lnTo>
                  <a:lnTo>
                    <a:pt x="213" y="33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1"/>
            <p:cNvSpPr/>
            <p:nvPr/>
          </p:nvSpPr>
          <p:spPr>
            <a:xfrm>
              <a:off x="1433425" y="1764750"/>
              <a:ext cx="55500" cy="111725"/>
            </a:xfrm>
            <a:custGeom>
              <a:avLst/>
              <a:gdLst/>
              <a:ahLst/>
              <a:cxnLst/>
              <a:rect l="l" t="t" r="r" b="b"/>
              <a:pathLst>
                <a:path w="2220" h="4469" extrusionOk="0">
                  <a:moveTo>
                    <a:pt x="2098" y="1"/>
                  </a:moveTo>
                  <a:lnTo>
                    <a:pt x="0" y="4469"/>
                  </a:lnTo>
                  <a:lnTo>
                    <a:pt x="2219" y="136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1"/>
            <p:cNvSpPr/>
            <p:nvPr/>
          </p:nvSpPr>
          <p:spPr>
            <a:xfrm>
              <a:off x="1466100" y="1798950"/>
              <a:ext cx="43350" cy="69175"/>
            </a:xfrm>
            <a:custGeom>
              <a:avLst/>
              <a:gdLst/>
              <a:ahLst/>
              <a:cxnLst/>
              <a:rect l="l" t="t" r="r" b="b"/>
              <a:pathLst>
                <a:path w="1734" h="2767" extrusionOk="0">
                  <a:moveTo>
                    <a:pt x="1733" y="700"/>
                  </a:moveTo>
                  <a:lnTo>
                    <a:pt x="0" y="2766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1"/>
            <p:cNvSpPr/>
            <p:nvPr/>
          </p:nvSpPr>
          <p:spPr>
            <a:xfrm>
              <a:off x="1485850" y="1680400"/>
              <a:ext cx="59300" cy="84375"/>
            </a:xfrm>
            <a:custGeom>
              <a:avLst/>
              <a:gdLst/>
              <a:ahLst/>
              <a:cxnLst/>
              <a:rect l="l" t="t" r="r" b="b"/>
              <a:pathLst>
                <a:path w="2372" h="3375" extrusionOk="0">
                  <a:moveTo>
                    <a:pt x="2372" y="1"/>
                  </a:moveTo>
                  <a:lnTo>
                    <a:pt x="1" y="3375"/>
                  </a:lnTo>
                  <a:lnTo>
                    <a:pt x="2189" y="228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1"/>
            <p:cNvSpPr/>
            <p:nvPr/>
          </p:nvSpPr>
          <p:spPr>
            <a:xfrm>
              <a:off x="1540575" y="1612025"/>
              <a:ext cx="57775" cy="125400"/>
            </a:xfrm>
            <a:custGeom>
              <a:avLst/>
              <a:gdLst/>
              <a:ahLst/>
              <a:cxnLst/>
              <a:rect l="l" t="t" r="r" b="b"/>
              <a:pathLst>
                <a:path w="2311" h="5016" extrusionOk="0">
                  <a:moveTo>
                    <a:pt x="2310" y="0"/>
                  </a:moveTo>
                  <a:lnTo>
                    <a:pt x="183" y="2736"/>
                  </a:lnTo>
                  <a:lnTo>
                    <a:pt x="0" y="501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1"/>
            <p:cNvSpPr/>
            <p:nvPr/>
          </p:nvSpPr>
          <p:spPr>
            <a:xfrm>
              <a:off x="1598325" y="1549700"/>
              <a:ext cx="64600" cy="62350"/>
            </a:xfrm>
            <a:custGeom>
              <a:avLst/>
              <a:gdLst/>
              <a:ahLst/>
              <a:cxnLst/>
              <a:rect l="l" t="t" r="r" b="b"/>
              <a:pathLst>
                <a:path w="2584" h="2494" extrusionOk="0">
                  <a:moveTo>
                    <a:pt x="2158" y="1"/>
                  </a:moveTo>
                  <a:lnTo>
                    <a:pt x="0" y="2493"/>
                  </a:lnTo>
                  <a:lnTo>
                    <a:pt x="2584" y="139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1"/>
            <p:cNvSpPr/>
            <p:nvPr/>
          </p:nvSpPr>
          <p:spPr>
            <a:xfrm>
              <a:off x="1369600" y="2141650"/>
              <a:ext cx="39525" cy="50950"/>
            </a:xfrm>
            <a:custGeom>
              <a:avLst/>
              <a:gdLst/>
              <a:ahLst/>
              <a:cxnLst/>
              <a:rect l="l" t="t" r="r" b="b"/>
              <a:pathLst>
                <a:path w="1581" h="2038" extrusionOk="0">
                  <a:moveTo>
                    <a:pt x="790" y="1"/>
                  </a:moveTo>
                  <a:lnTo>
                    <a:pt x="1581" y="2037"/>
                  </a:lnTo>
                  <a:lnTo>
                    <a:pt x="0" y="51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1369600" y="2381025"/>
              <a:ext cx="51700" cy="97300"/>
            </a:xfrm>
            <a:custGeom>
              <a:avLst/>
              <a:gdLst/>
              <a:ahLst/>
              <a:cxnLst/>
              <a:rect l="l" t="t" r="r" b="b"/>
              <a:pathLst>
                <a:path w="2068" h="3892" extrusionOk="0">
                  <a:moveTo>
                    <a:pt x="0" y="0"/>
                  </a:moveTo>
                  <a:lnTo>
                    <a:pt x="790" y="3891"/>
                  </a:lnTo>
                  <a:lnTo>
                    <a:pt x="2067" y="194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1"/>
            <p:cNvSpPr/>
            <p:nvPr/>
          </p:nvSpPr>
          <p:spPr>
            <a:xfrm>
              <a:off x="1369600" y="2306550"/>
              <a:ext cx="39525" cy="74500"/>
            </a:xfrm>
            <a:custGeom>
              <a:avLst/>
              <a:gdLst/>
              <a:ahLst/>
              <a:cxnLst/>
              <a:rect l="l" t="t" r="r" b="b"/>
              <a:pathLst>
                <a:path w="1581" h="2980" extrusionOk="0">
                  <a:moveTo>
                    <a:pt x="1581" y="1"/>
                  </a:moveTo>
                  <a:lnTo>
                    <a:pt x="1581" y="2979"/>
                  </a:lnTo>
                  <a:lnTo>
                    <a:pt x="0" y="297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1"/>
            <p:cNvSpPr/>
            <p:nvPr/>
          </p:nvSpPr>
          <p:spPr>
            <a:xfrm>
              <a:off x="1389350" y="2429650"/>
              <a:ext cx="31950" cy="155800"/>
            </a:xfrm>
            <a:custGeom>
              <a:avLst/>
              <a:gdLst/>
              <a:ahLst/>
              <a:cxnLst/>
              <a:rect l="l" t="t" r="r" b="b"/>
              <a:pathLst>
                <a:path w="1278" h="6232" extrusionOk="0">
                  <a:moveTo>
                    <a:pt x="1277" y="1"/>
                  </a:moveTo>
                  <a:lnTo>
                    <a:pt x="1277" y="6232"/>
                  </a:lnTo>
                  <a:lnTo>
                    <a:pt x="0" y="194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1"/>
            <p:cNvSpPr/>
            <p:nvPr/>
          </p:nvSpPr>
          <p:spPr>
            <a:xfrm>
              <a:off x="1421275" y="2585425"/>
              <a:ext cx="75250" cy="101850"/>
            </a:xfrm>
            <a:custGeom>
              <a:avLst/>
              <a:gdLst/>
              <a:ahLst/>
              <a:cxnLst/>
              <a:rect l="l" t="t" r="r" b="b"/>
              <a:pathLst>
                <a:path w="3010" h="4074" extrusionOk="0">
                  <a:moveTo>
                    <a:pt x="1793" y="4074"/>
                  </a:moveTo>
                  <a:lnTo>
                    <a:pt x="0" y="1"/>
                  </a:lnTo>
                  <a:lnTo>
                    <a:pt x="3009" y="203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1"/>
            <p:cNvSpPr/>
            <p:nvPr/>
          </p:nvSpPr>
          <p:spPr>
            <a:xfrm>
              <a:off x="1466100" y="2687250"/>
              <a:ext cx="60825" cy="111750"/>
            </a:xfrm>
            <a:custGeom>
              <a:avLst/>
              <a:gdLst/>
              <a:ahLst/>
              <a:cxnLst/>
              <a:rect l="l" t="t" r="r" b="b"/>
              <a:pathLst>
                <a:path w="2433" h="4470" extrusionOk="0">
                  <a:moveTo>
                    <a:pt x="2432" y="4469"/>
                  </a:moveTo>
                  <a:lnTo>
                    <a:pt x="0" y="1"/>
                  </a:lnTo>
                  <a:lnTo>
                    <a:pt x="2159" y="54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1"/>
            <p:cNvSpPr/>
            <p:nvPr/>
          </p:nvSpPr>
          <p:spPr>
            <a:xfrm>
              <a:off x="1520050" y="2700950"/>
              <a:ext cx="98050" cy="202150"/>
            </a:xfrm>
            <a:custGeom>
              <a:avLst/>
              <a:gdLst/>
              <a:ahLst/>
              <a:cxnLst/>
              <a:rect l="l" t="t" r="r" b="b"/>
              <a:pathLst>
                <a:path w="3922" h="8086" extrusionOk="0">
                  <a:moveTo>
                    <a:pt x="3922" y="8085"/>
                  </a:moveTo>
                  <a:lnTo>
                    <a:pt x="274" y="39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1"/>
            <p:cNvSpPr/>
            <p:nvPr/>
          </p:nvSpPr>
          <p:spPr>
            <a:xfrm>
              <a:off x="1618075" y="2887875"/>
              <a:ext cx="63100" cy="115525"/>
            </a:xfrm>
            <a:custGeom>
              <a:avLst/>
              <a:gdLst/>
              <a:ahLst/>
              <a:cxnLst/>
              <a:rect l="l" t="t" r="r" b="b"/>
              <a:pathLst>
                <a:path w="2524" h="4621" extrusionOk="0">
                  <a:moveTo>
                    <a:pt x="2523" y="4620"/>
                  </a:moveTo>
                  <a:lnTo>
                    <a:pt x="1" y="608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1"/>
            <p:cNvSpPr/>
            <p:nvPr/>
          </p:nvSpPr>
          <p:spPr>
            <a:xfrm>
              <a:off x="1587675" y="2742725"/>
              <a:ext cx="61575" cy="160375"/>
            </a:xfrm>
            <a:custGeom>
              <a:avLst/>
              <a:gdLst/>
              <a:ahLst/>
              <a:cxnLst/>
              <a:rect l="l" t="t" r="r" b="b"/>
              <a:pathLst>
                <a:path w="2463" h="6415" extrusionOk="0">
                  <a:moveTo>
                    <a:pt x="1" y="1"/>
                  </a:moveTo>
                  <a:lnTo>
                    <a:pt x="2463" y="5806"/>
                  </a:lnTo>
                  <a:lnTo>
                    <a:pt x="1217" y="641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1"/>
            <p:cNvSpPr/>
            <p:nvPr/>
          </p:nvSpPr>
          <p:spPr>
            <a:xfrm>
              <a:off x="1520050" y="2659900"/>
              <a:ext cx="67650" cy="82850"/>
            </a:xfrm>
            <a:custGeom>
              <a:avLst/>
              <a:gdLst/>
              <a:ahLst/>
              <a:cxnLst/>
              <a:rect l="l" t="t" r="r" b="b"/>
              <a:pathLst>
                <a:path w="2706" h="3314" extrusionOk="0">
                  <a:moveTo>
                    <a:pt x="1" y="1642"/>
                  </a:moveTo>
                  <a:lnTo>
                    <a:pt x="2706" y="3314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1"/>
            <p:cNvSpPr/>
            <p:nvPr/>
          </p:nvSpPr>
          <p:spPr>
            <a:xfrm>
              <a:off x="1618075" y="2903075"/>
              <a:ext cx="63100" cy="132250"/>
            </a:xfrm>
            <a:custGeom>
              <a:avLst/>
              <a:gdLst/>
              <a:ahLst/>
              <a:cxnLst/>
              <a:rect l="l" t="t" r="r" b="b"/>
              <a:pathLst>
                <a:path w="2524" h="5290" extrusionOk="0">
                  <a:moveTo>
                    <a:pt x="1" y="0"/>
                  </a:moveTo>
                  <a:lnTo>
                    <a:pt x="2159" y="5289"/>
                  </a:lnTo>
                  <a:lnTo>
                    <a:pt x="2523" y="4012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1"/>
            <p:cNvSpPr/>
            <p:nvPr/>
          </p:nvSpPr>
          <p:spPr>
            <a:xfrm>
              <a:off x="1672025" y="3003375"/>
              <a:ext cx="47150" cy="97300"/>
            </a:xfrm>
            <a:custGeom>
              <a:avLst/>
              <a:gdLst/>
              <a:ahLst/>
              <a:cxnLst/>
              <a:rect l="l" t="t" r="r" b="b"/>
              <a:pathLst>
                <a:path w="1886" h="3892" extrusionOk="0">
                  <a:moveTo>
                    <a:pt x="1885" y="3891"/>
                  </a:moveTo>
                  <a:lnTo>
                    <a:pt x="1" y="1277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1"/>
            <p:cNvSpPr/>
            <p:nvPr/>
          </p:nvSpPr>
          <p:spPr>
            <a:xfrm>
              <a:off x="1719150" y="3086950"/>
              <a:ext cx="53200" cy="152025"/>
            </a:xfrm>
            <a:custGeom>
              <a:avLst/>
              <a:gdLst/>
              <a:ahLst/>
              <a:cxnLst/>
              <a:rect l="l" t="t" r="r" b="b"/>
              <a:pathLst>
                <a:path w="2128" h="6081" extrusionOk="0">
                  <a:moveTo>
                    <a:pt x="2128" y="6080"/>
                  </a:moveTo>
                  <a:lnTo>
                    <a:pt x="0" y="548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1"/>
            <p:cNvSpPr/>
            <p:nvPr/>
          </p:nvSpPr>
          <p:spPr>
            <a:xfrm>
              <a:off x="1466100" y="1816425"/>
              <a:ext cx="43350" cy="114775"/>
            </a:xfrm>
            <a:custGeom>
              <a:avLst/>
              <a:gdLst/>
              <a:ahLst/>
              <a:cxnLst/>
              <a:rect l="l" t="t" r="r" b="b"/>
              <a:pathLst>
                <a:path w="1734" h="4591" extrusionOk="0">
                  <a:moveTo>
                    <a:pt x="912" y="4590"/>
                  </a:moveTo>
                  <a:lnTo>
                    <a:pt x="1733" y="1"/>
                  </a:lnTo>
                  <a:lnTo>
                    <a:pt x="0" y="206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1"/>
            <p:cNvSpPr/>
            <p:nvPr/>
          </p:nvSpPr>
          <p:spPr>
            <a:xfrm>
              <a:off x="1652275" y="1436475"/>
              <a:ext cx="138325" cy="113250"/>
            </a:xfrm>
            <a:custGeom>
              <a:avLst/>
              <a:gdLst/>
              <a:ahLst/>
              <a:cxnLst/>
              <a:rect l="l" t="t" r="r" b="b"/>
              <a:pathLst>
                <a:path w="5533" h="4530" extrusionOk="0">
                  <a:moveTo>
                    <a:pt x="5532" y="1"/>
                  </a:moveTo>
                  <a:lnTo>
                    <a:pt x="0" y="4530"/>
                  </a:lnTo>
                  <a:lnTo>
                    <a:pt x="4317" y="346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1"/>
            <p:cNvSpPr/>
            <p:nvPr/>
          </p:nvSpPr>
          <p:spPr>
            <a:xfrm>
              <a:off x="1790575" y="1339975"/>
              <a:ext cx="179350" cy="96525"/>
            </a:xfrm>
            <a:custGeom>
              <a:avLst/>
              <a:gdLst/>
              <a:ahLst/>
              <a:cxnLst/>
              <a:rect l="l" t="t" r="r" b="b"/>
              <a:pathLst>
                <a:path w="7174" h="3861" extrusionOk="0">
                  <a:moveTo>
                    <a:pt x="7174" y="1"/>
                  </a:moveTo>
                  <a:lnTo>
                    <a:pt x="0" y="3861"/>
                  </a:lnTo>
                  <a:lnTo>
                    <a:pt x="5684" y="279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1"/>
            <p:cNvSpPr/>
            <p:nvPr/>
          </p:nvSpPr>
          <p:spPr>
            <a:xfrm>
              <a:off x="1760175" y="1436475"/>
              <a:ext cx="66150" cy="86650"/>
            </a:xfrm>
            <a:custGeom>
              <a:avLst/>
              <a:gdLst/>
              <a:ahLst/>
              <a:cxnLst/>
              <a:rect l="l" t="t" r="r" b="b"/>
              <a:pathLst>
                <a:path w="2646" h="3466" extrusionOk="0">
                  <a:moveTo>
                    <a:pt x="2645" y="3040"/>
                  </a:moveTo>
                  <a:lnTo>
                    <a:pt x="1" y="34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1"/>
            <p:cNvSpPr/>
            <p:nvPr/>
          </p:nvSpPr>
          <p:spPr>
            <a:xfrm>
              <a:off x="1598325" y="1584650"/>
              <a:ext cx="145150" cy="49425"/>
            </a:xfrm>
            <a:custGeom>
              <a:avLst/>
              <a:gdLst/>
              <a:ahLst/>
              <a:cxnLst/>
              <a:rect l="l" t="t" r="r" b="b"/>
              <a:pathLst>
                <a:path w="5806" h="1977" extrusionOk="0">
                  <a:moveTo>
                    <a:pt x="5806" y="1977"/>
                  </a:moveTo>
                  <a:lnTo>
                    <a:pt x="2584" y="1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1"/>
            <p:cNvSpPr/>
            <p:nvPr/>
          </p:nvSpPr>
          <p:spPr>
            <a:xfrm>
              <a:off x="1409100" y="2192575"/>
              <a:ext cx="49425" cy="114000"/>
            </a:xfrm>
            <a:custGeom>
              <a:avLst/>
              <a:gdLst/>
              <a:ahLst/>
              <a:cxnLst/>
              <a:rect l="l" t="t" r="r" b="b"/>
              <a:pathLst>
                <a:path w="197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977" y="51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1"/>
            <p:cNvSpPr/>
            <p:nvPr/>
          </p:nvSpPr>
          <p:spPr>
            <a:xfrm>
              <a:off x="1389350" y="2017025"/>
              <a:ext cx="76775" cy="124650"/>
            </a:xfrm>
            <a:custGeom>
              <a:avLst/>
              <a:gdLst/>
              <a:ahLst/>
              <a:cxnLst/>
              <a:rect l="l" t="t" r="r" b="b"/>
              <a:pathLst>
                <a:path w="3071" h="4986" extrusionOk="0">
                  <a:moveTo>
                    <a:pt x="1551" y="1"/>
                  </a:moveTo>
                  <a:lnTo>
                    <a:pt x="0" y="4986"/>
                  </a:lnTo>
                  <a:lnTo>
                    <a:pt x="3070" y="45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1"/>
            <p:cNvSpPr/>
            <p:nvPr/>
          </p:nvSpPr>
          <p:spPr>
            <a:xfrm>
              <a:off x="1969900" y="1287550"/>
              <a:ext cx="167200" cy="81325"/>
            </a:xfrm>
            <a:custGeom>
              <a:avLst/>
              <a:gdLst/>
              <a:ahLst/>
              <a:cxnLst/>
              <a:rect l="l" t="t" r="r" b="b"/>
              <a:pathLst>
                <a:path w="6688" h="3253" extrusionOk="0">
                  <a:moveTo>
                    <a:pt x="1" y="2098"/>
                  </a:moveTo>
                  <a:lnTo>
                    <a:pt x="6688" y="0"/>
                  </a:lnTo>
                  <a:lnTo>
                    <a:pt x="3344" y="3253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1"/>
            <p:cNvSpPr/>
            <p:nvPr/>
          </p:nvSpPr>
          <p:spPr>
            <a:xfrm>
              <a:off x="2137075" y="1269300"/>
              <a:ext cx="204450" cy="59300"/>
            </a:xfrm>
            <a:custGeom>
              <a:avLst/>
              <a:gdLst/>
              <a:ahLst/>
              <a:cxnLst/>
              <a:rect l="l" t="t" r="r" b="b"/>
              <a:pathLst>
                <a:path w="8178" h="2372" extrusionOk="0">
                  <a:moveTo>
                    <a:pt x="8177" y="1"/>
                  </a:moveTo>
                  <a:lnTo>
                    <a:pt x="1" y="730"/>
                  </a:lnTo>
                  <a:lnTo>
                    <a:pt x="1703" y="2372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1"/>
            <p:cNvSpPr/>
            <p:nvPr/>
          </p:nvSpPr>
          <p:spPr>
            <a:xfrm>
              <a:off x="2053500" y="1287550"/>
              <a:ext cx="126175" cy="81325"/>
            </a:xfrm>
            <a:custGeom>
              <a:avLst/>
              <a:gdLst/>
              <a:ahLst/>
              <a:cxnLst/>
              <a:rect l="l" t="t" r="r" b="b"/>
              <a:pathLst>
                <a:path w="5047" h="3253" extrusionOk="0">
                  <a:moveTo>
                    <a:pt x="0" y="3253"/>
                  </a:moveTo>
                  <a:lnTo>
                    <a:pt x="5046" y="1642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1"/>
            <p:cNvSpPr/>
            <p:nvPr/>
          </p:nvSpPr>
          <p:spPr>
            <a:xfrm>
              <a:off x="1790575" y="1409875"/>
              <a:ext cx="253825" cy="99575"/>
            </a:xfrm>
            <a:custGeom>
              <a:avLst/>
              <a:gdLst/>
              <a:ahLst/>
              <a:cxnLst/>
              <a:rect l="l" t="t" r="r" b="b"/>
              <a:pathLst>
                <a:path w="10153" h="3983" extrusionOk="0">
                  <a:moveTo>
                    <a:pt x="5684" y="1"/>
                  </a:moveTo>
                  <a:lnTo>
                    <a:pt x="10153" y="3983"/>
                  </a:lnTo>
                  <a:lnTo>
                    <a:pt x="0" y="106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1"/>
            <p:cNvSpPr/>
            <p:nvPr/>
          </p:nvSpPr>
          <p:spPr>
            <a:xfrm>
              <a:off x="1389350" y="2067200"/>
              <a:ext cx="164925" cy="138325"/>
            </a:xfrm>
            <a:custGeom>
              <a:avLst/>
              <a:gdLst/>
              <a:ahLst/>
              <a:cxnLst/>
              <a:rect l="l" t="t" r="r" b="b"/>
              <a:pathLst>
                <a:path w="6597" h="5533" extrusionOk="0">
                  <a:moveTo>
                    <a:pt x="2767" y="5532"/>
                  </a:moveTo>
                  <a:lnTo>
                    <a:pt x="6596" y="0"/>
                  </a:lnTo>
                  <a:lnTo>
                    <a:pt x="0" y="297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1"/>
            <p:cNvSpPr/>
            <p:nvPr/>
          </p:nvSpPr>
          <p:spPr>
            <a:xfrm>
              <a:off x="1466100" y="1931175"/>
              <a:ext cx="88175" cy="136050"/>
            </a:xfrm>
            <a:custGeom>
              <a:avLst/>
              <a:gdLst/>
              <a:ahLst/>
              <a:cxnLst/>
              <a:rect l="l" t="t" r="r" b="b"/>
              <a:pathLst>
                <a:path w="3527" h="5442" extrusionOk="0">
                  <a:moveTo>
                    <a:pt x="912" y="0"/>
                  </a:moveTo>
                  <a:lnTo>
                    <a:pt x="3526" y="5441"/>
                  </a:lnTo>
                  <a:lnTo>
                    <a:pt x="0" y="389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1"/>
            <p:cNvSpPr/>
            <p:nvPr/>
          </p:nvSpPr>
          <p:spPr>
            <a:xfrm>
              <a:off x="1772325" y="3238950"/>
              <a:ext cx="57775" cy="107150"/>
            </a:xfrm>
            <a:custGeom>
              <a:avLst/>
              <a:gdLst/>
              <a:ahLst/>
              <a:cxnLst/>
              <a:rect l="l" t="t" r="r" b="b"/>
              <a:pathLst>
                <a:path w="2311" h="4286" extrusionOk="0">
                  <a:moveTo>
                    <a:pt x="1" y="0"/>
                  </a:moveTo>
                  <a:lnTo>
                    <a:pt x="639" y="4043"/>
                  </a:lnTo>
                  <a:lnTo>
                    <a:pt x="2311" y="428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1"/>
            <p:cNvSpPr/>
            <p:nvPr/>
          </p:nvSpPr>
          <p:spPr>
            <a:xfrm>
              <a:off x="1788300" y="3340000"/>
              <a:ext cx="53975" cy="135300"/>
            </a:xfrm>
            <a:custGeom>
              <a:avLst/>
              <a:gdLst/>
              <a:ahLst/>
              <a:cxnLst/>
              <a:rect l="l" t="t" r="r" b="b"/>
              <a:pathLst>
                <a:path w="2159" h="5412" extrusionOk="0">
                  <a:moveTo>
                    <a:pt x="2158" y="5411"/>
                  </a:moveTo>
                  <a:lnTo>
                    <a:pt x="0" y="1"/>
                  </a:lnTo>
                  <a:lnTo>
                    <a:pt x="1672" y="24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1"/>
            <p:cNvSpPr/>
            <p:nvPr/>
          </p:nvSpPr>
          <p:spPr>
            <a:xfrm>
              <a:off x="1830100" y="3346075"/>
              <a:ext cx="66875" cy="208250"/>
            </a:xfrm>
            <a:custGeom>
              <a:avLst/>
              <a:gdLst/>
              <a:ahLst/>
              <a:cxnLst/>
              <a:rect l="l" t="t" r="r" b="b"/>
              <a:pathLst>
                <a:path w="2675" h="8330" extrusionOk="0">
                  <a:moveTo>
                    <a:pt x="2675" y="8329"/>
                  </a:moveTo>
                  <a:lnTo>
                    <a:pt x="486" y="51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1"/>
            <p:cNvSpPr/>
            <p:nvPr/>
          </p:nvSpPr>
          <p:spPr>
            <a:xfrm>
              <a:off x="1932675" y="1368850"/>
              <a:ext cx="120850" cy="140600"/>
            </a:xfrm>
            <a:custGeom>
              <a:avLst/>
              <a:gdLst/>
              <a:ahLst/>
              <a:cxnLst/>
              <a:rect l="l" t="t" r="r" b="b"/>
              <a:pathLst>
                <a:path w="4834" h="5624" extrusionOk="0">
                  <a:moveTo>
                    <a:pt x="4833" y="1"/>
                  </a:moveTo>
                  <a:lnTo>
                    <a:pt x="4469" y="5624"/>
                  </a:lnTo>
                  <a:lnTo>
                    <a:pt x="0" y="1642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1"/>
            <p:cNvSpPr/>
            <p:nvPr/>
          </p:nvSpPr>
          <p:spPr>
            <a:xfrm>
              <a:off x="1743450" y="1509425"/>
              <a:ext cx="300950" cy="124650"/>
            </a:xfrm>
            <a:custGeom>
              <a:avLst/>
              <a:gdLst/>
              <a:ahLst/>
              <a:cxnLst/>
              <a:rect l="l" t="t" r="r" b="b"/>
              <a:pathLst>
                <a:path w="12038" h="4986" extrusionOk="0">
                  <a:moveTo>
                    <a:pt x="1" y="4986"/>
                  </a:moveTo>
                  <a:lnTo>
                    <a:pt x="3314" y="122"/>
                  </a:lnTo>
                  <a:lnTo>
                    <a:pt x="12038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1"/>
            <p:cNvSpPr/>
            <p:nvPr/>
          </p:nvSpPr>
          <p:spPr>
            <a:xfrm>
              <a:off x="1509425" y="1737400"/>
              <a:ext cx="188475" cy="79050"/>
            </a:xfrm>
            <a:custGeom>
              <a:avLst/>
              <a:gdLst/>
              <a:ahLst/>
              <a:cxnLst/>
              <a:rect l="l" t="t" r="r" b="b"/>
              <a:pathLst>
                <a:path w="7539" h="3162" extrusionOk="0">
                  <a:moveTo>
                    <a:pt x="0" y="3162"/>
                  </a:moveTo>
                  <a:lnTo>
                    <a:pt x="7538" y="365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1"/>
            <p:cNvSpPr/>
            <p:nvPr/>
          </p:nvSpPr>
          <p:spPr>
            <a:xfrm>
              <a:off x="1598325" y="1612025"/>
              <a:ext cx="145150" cy="134525"/>
            </a:xfrm>
            <a:custGeom>
              <a:avLst/>
              <a:gdLst/>
              <a:ahLst/>
              <a:cxnLst/>
              <a:rect l="l" t="t" r="r" b="b"/>
              <a:pathLst>
                <a:path w="5806" h="5381" extrusionOk="0">
                  <a:moveTo>
                    <a:pt x="5806" y="882"/>
                  </a:moveTo>
                  <a:lnTo>
                    <a:pt x="3982" y="5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1"/>
            <p:cNvSpPr/>
            <p:nvPr/>
          </p:nvSpPr>
          <p:spPr>
            <a:xfrm>
              <a:off x="1409100" y="2175100"/>
              <a:ext cx="194575" cy="131475"/>
            </a:xfrm>
            <a:custGeom>
              <a:avLst/>
              <a:gdLst/>
              <a:ahLst/>
              <a:cxnLst/>
              <a:rect l="l" t="t" r="r" b="b"/>
              <a:pathLst>
                <a:path w="7783" h="5259" extrusionOk="0">
                  <a:moveTo>
                    <a:pt x="1977" y="1216"/>
                  </a:moveTo>
                  <a:lnTo>
                    <a:pt x="7782" y="0"/>
                  </a:lnTo>
                  <a:lnTo>
                    <a:pt x="1" y="525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1"/>
            <p:cNvSpPr/>
            <p:nvPr/>
          </p:nvSpPr>
          <p:spPr>
            <a:xfrm>
              <a:off x="3274650" y="2154575"/>
              <a:ext cx="38775" cy="226475"/>
            </a:xfrm>
            <a:custGeom>
              <a:avLst/>
              <a:gdLst/>
              <a:ahLst/>
              <a:cxnLst/>
              <a:rect l="l" t="t" r="r" b="b"/>
              <a:pathLst>
                <a:path w="1551" h="9059" extrusionOk="0">
                  <a:moveTo>
                    <a:pt x="1550" y="9058"/>
                  </a:moveTo>
                  <a:lnTo>
                    <a:pt x="1550" y="1"/>
                  </a:lnTo>
                  <a:lnTo>
                    <a:pt x="0" y="608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1"/>
            <p:cNvSpPr/>
            <p:nvPr/>
          </p:nvSpPr>
          <p:spPr>
            <a:xfrm>
              <a:off x="3293650" y="2045150"/>
              <a:ext cx="19775" cy="109450"/>
            </a:xfrm>
            <a:custGeom>
              <a:avLst/>
              <a:gdLst/>
              <a:ahLst/>
              <a:cxnLst/>
              <a:rect l="l" t="t" r="r" b="b"/>
              <a:pathLst>
                <a:path w="791" h="4378" extrusionOk="0">
                  <a:moveTo>
                    <a:pt x="790" y="4378"/>
                  </a:moveTo>
                  <a:lnTo>
                    <a:pt x="0" y="1"/>
                  </a:lnTo>
                  <a:lnTo>
                    <a:pt x="0" y="386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1"/>
            <p:cNvSpPr/>
            <p:nvPr/>
          </p:nvSpPr>
          <p:spPr>
            <a:xfrm>
              <a:off x="3254875" y="1946375"/>
              <a:ext cx="38800" cy="98800"/>
            </a:xfrm>
            <a:custGeom>
              <a:avLst/>
              <a:gdLst/>
              <a:ahLst/>
              <a:cxnLst/>
              <a:rect l="l" t="t" r="r" b="b"/>
              <a:pathLst>
                <a:path w="1552" h="3952" extrusionOk="0">
                  <a:moveTo>
                    <a:pt x="791" y="0"/>
                  </a:moveTo>
                  <a:lnTo>
                    <a:pt x="1551" y="3952"/>
                  </a:lnTo>
                  <a:lnTo>
                    <a:pt x="1" y="282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1"/>
            <p:cNvSpPr/>
            <p:nvPr/>
          </p:nvSpPr>
          <p:spPr>
            <a:xfrm>
              <a:off x="3194100" y="1931175"/>
              <a:ext cx="60800" cy="85875"/>
            </a:xfrm>
            <a:custGeom>
              <a:avLst/>
              <a:gdLst/>
              <a:ahLst/>
              <a:cxnLst/>
              <a:rect l="l" t="t" r="r" b="b"/>
              <a:pathLst>
                <a:path w="2432" h="3435" extrusionOk="0">
                  <a:moveTo>
                    <a:pt x="0" y="0"/>
                  </a:moveTo>
                  <a:lnTo>
                    <a:pt x="2432" y="3435"/>
                  </a:lnTo>
                  <a:lnTo>
                    <a:pt x="2432" y="36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1"/>
            <p:cNvSpPr/>
            <p:nvPr/>
          </p:nvSpPr>
          <p:spPr>
            <a:xfrm>
              <a:off x="3249575" y="1876450"/>
              <a:ext cx="25100" cy="69950"/>
            </a:xfrm>
            <a:custGeom>
              <a:avLst/>
              <a:gdLst/>
              <a:ahLst/>
              <a:cxnLst/>
              <a:rect l="l" t="t" r="r" b="b"/>
              <a:pathLst>
                <a:path w="1004" h="2798" extrusionOk="0">
                  <a:moveTo>
                    <a:pt x="1003" y="2797"/>
                  </a:moveTo>
                  <a:lnTo>
                    <a:pt x="0" y="1"/>
                  </a:lnTo>
                  <a:lnTo>
                    <a:pt x="213" y="255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1"/>
            <p:cNvSpPr/>
            <p:nvPr/>
          </p:nvSpPr>
          <p:spPr>
            <a:xfrm>
              <a:off x="3216900" y="1868100"/>
              <a:ext cx="38000" cy="72225"/>
            </a:xfrm>
            <a:custGeom>
              <a:avLst/>
              <a:gdLst/>
              <a:ahLst/>
              <a:cxnLst/>
              <a:rect l="l" t="t" r="r" b="b"/>
              <a:pathLst>
                <a:path w="1520" h="2889" extrusionOk="0">
                  <a:moveTo>
                    <a:pt x="0" y="0"/>
                  </a:moveTo>
                  <a:lnTo>
                    <a:pt x="1520" y="2888"/>
                  </a:lnTo>
                  <a:lnTo>
                    <a:pt x="1307" y="33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1"/>
            <p:cNvSpPr/>
            <p:nvPr/>
          </p:nvSpPr>
          <p:spPr>
            <a:xfrm>
              <a:off x="3194100" y="1764750"/>
              <a:ext cx="55500" cy="111725"/>
            </a:xfrm>
            <a:custGeom>
              <a:avLst/>
              <a:gdLst/>
              <a:ahLst/>
              <a:cxnLst/>
              <a:rect l="l" t="t" r="r" b="b"/>
              <a:pathLst>
                <a:path w="2220" h="4469" extrusionOk="0">
                  <a:moveTo>
                    <a:pt x="122" y="1"/>
                  </a:moveTo>
                  <a:lnTo>
                    <a:pt x="2219" y="4469"/>
                  </a:lnTo>
                  <a:lnTo>
                    <a:pt x="0" y="136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1"/>
            <p:cNvSpPr/>
            <p:nvPr/>
          </p:nvSpPr>
          <p:spPr>
            <a:xfrm>
              <a:off x="3173575" y="1798950"/>
              <a:ext cx="43350" cy="69175"/>
            </a:xfrm>
            <a:custGeom>
              <a:avLst/>
              <a:gdLst/>
              <a:ahLst/>
              <a:cxnLst/>
              <a:rect l="l" t="t" r="r" b="b"/>
              <a:pathLst>
                <a:path w="1734" h="2767" extrusionOk="0">
                  <a:moveTo>
                    <a:pt x="1" y="700"/>
                  </a:moveTo>
                  <a:lnTo>
                    <a:pt x="1733" y="276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1"/>
            <p:cNvSpPr/>
            <p:nvPr/>
          </p:nvSpPr>
          <p:spPr>
            <a:xfrm>
              <a:off x="3137875" y="1680400"/>
              <a:ext cx="59275" cy="84375"/>
            </a:xfrm>
            <a:custGeom>
              <a:avLst/>
              <a:gdLst/>
              <a:ahLst/>
              <a:cxnLst/>
              <a:rect l="l" t="t" r="r" b="b"/>
              <a:pathLst>
                <a:path w="2371" h="3375" extrusionOk="0">
                  <a:moveTo>
                    <a:pt x="0" y="1"/>
                  </a:moveTo>
                  <a:lnTo>
                    <a:pt x="2371" y="3375"/>
                  </a:lnTo>
                  <a:lnTo>
                    <a:pt x="182" y="228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1"/>
            <p:cNvSpPr/>
            <p:nvPr/>
          </p:nvSpPr>
          <p:spPr>
            <a:xfrm>
              <a:off x="3085425" y="1612025"/>
              <a:ext cx="57025" cy="125400"/>
            </a:xfrm>
            <a:custGeom>
              <a:avLst/>
              <a:gdLst/>
              <a:ahLst/>
              <a:cxnLst/>
              <a:rect l="l" t="t" r="r" b="b"/>
              <a:pathLst>
                <a:path w="2281" h="5016" extrusionOk="0">
                  <a:moveTo>
                    <a:pt x="1" y="0"/>
                  </a:moveTo>
                  <a:lnTo>
                    <a:pt x="2098" y="2736"/>
                  </a:lnTo>
                  <a:lnTo>
                    <a:pt x="2280" y="501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1"/>
            <p:cNvSpPr/>
            <p:nvPr/>
          </p:nvSpPr>
          <p:spPr>
            <a:xfrm>
              <a:off x="3020075" y="1549700"/>
              <a:ext cx="65375" cy="62350"/>
            </a:xfrm>
            <a:custGeom>
              <a:avLst/>
              <a:gdLst/>
              <a:ahLst/>
              <a:cxnLst/>
              <a:rect l="l" t="t" r="r" b="b"/>
              <a:pathLst>
                <a:path w="2615" h="2494" extrusionOk="0">
                  <a:moveTo>
                    <a:pt x="426" y="1"/>
                  </a:moveTo>
                  <a:lnTo>
                    <a:pt x="2615" y="2493"/>
                  </a:lnTo>
                  <a:lnTo>
                    <a:pt x="1" y="139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1"/>
            <p:cNvSpPr/>
            <p:nvPr/>
          </p:nvSpPr>
          <p:spPr>
            <a:xfrm>
              <a:off x="3274650" y="2141650"/>
              <a:ext cx="38775" cy="50950"/>
            </a:xfrm>
            <a:custGeom>
              <a:avLst/>
              <a:gdLst/>
              <a:ahLst/>
              <a:cxnLst/>
              <a:rect l="l" t="t" r="r" b="b"/>
              <a:pathLst>
                <a:path w="1551" h="2038" extrusionOk="0">
                  <a:moveTo>
                    <a:pt x="760" y="1"/>
                  </a:moveTo>
                  <a:lnTo>
                    <a:pt x="0" y="2037"/>
                  </a:lnTo>
                  <a:lnTo>
                    <a:pt x="1550" y="51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1"/>
            <p:cNvSpPr/>
            <p:nvPr/>
          </p:nvSpPr>
          <p:spPr>
            <a:xfrm>
              <a:off x="3261725" y="2381025"/>
              <a:ext cx="51700" cy="97300"/>
            </a:xfrm>
            <a:custGeom>
              <a:avLst/>
              <a:gdLst/>
              <a:ahLst/>
              <a:cxnLst/>
              <a:rect l="l" t="t" r="r" b="b"/>
              <a:pathLst>
                <a:path w="2068" h="3892" extrusionOk="0">
                  <a:moveTo>
                    <a:pt x="2067" y="0"/>
                  </a:moveTo>
                  <a:lnTo>
                    <a:pt x="1277" y="3891"/>
                  </a:lnTo>
                  <a:lnTo>
                    <a:pt x="1" y="194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1"/>
            <p:cNvSpPr/>
            <p:nvPr/>
          </p:nvSpPr>
          <p:spPr>
            <a:xfrm>
              <a:off x="3274650" y="2306550"/>
              <a:ext cx="38775" cy="74500"/>
            </a:xfrm>
            <a:custGeom>
              <a:avLst/>
              <a:gdLst/>
              <a:ahLst/>
              <a:cxnLst/>
              <a:rect l="l" t="t" r="r" b="b"/>
              <a:pathLst>
                <a:path w="1551" h="2980" extrusionOk="0">
                  <a:moveTo>
                    <a:pt x="0" y="1"/>
                  </a:moveTo>
                  <a:lnTo>
                    <a:pt x="0" y="2979"/>
                  </a:lnTo>
                  <a:lnTo>
                    <a:pt x="1550" y="297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1"/>
            <p:cNvSpPr/>
            <p:nvPr/>
          </p:nvSpPr>
          <p:spPr>
            <a:xfrm>
              <a:off x="3261725" y="2429650"/>
              <a:ext cx="31950" cy="155800"/>
            </a:xfrm>
            <a:custGeom>
              <a:avLst/>
              <a:gdLst/>
              <a:ahLst/>
              <a:cxnLst/>
              <a:rect l="l" t="t" r="r" b="b"/>
              <a:pathLst>
                <a:path w="1278" h="6232" extrusionOk="0">
                  <a:moveTo>
                    <a:pt x="1" y="1"/>
                  </a:moveTo>
                  <a:lnTo>
                    <a:pt x="1" y="6232"/>
                  </a:lnTo>
                  <a:lnTo>
                    <a:pt x="1277" y="194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1"/>
            <p:cNvSpPr/>
            <p:nvPr/>
          </p:nvSpPr>
          <p:spPr>
            <a:xfrm>
              <a:off x="3186500" y="2585425"/>
              <a:ext cx="75250" cy="101850"/>
            </a:xfrm>
            <a:custGeom>
              <a:avLst/>
              <a:gdLst/>
              <a:ahLst/>
              <a:cxnLst/>
              <a:rect l="l" t="t" r="r" b="b"/>
              <a:pathLst>
                <a:path w="3010" h="4074" extrusionOk="0">
                  <a:moveTo>
                    <a:pt x="1216" y="4074"/>
                  </a:moveTo>
                  <a:lnTo>
                    <a:pt x="3010" y="1"/>
                  </a:lnTo>
                  <a:lnTo>
                    <a:pt x="0" y="203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1"/>
            <p:cNvSpPr/>
            <p:nvPr/>
          </p:nvSpPr>
          <p:spPr>
            <a:xfrm>
              <a:off x="3156100" y="2687250"/>
              <a:ext cx="60825" cy="111750"/>
            </a:xfrm>
            <a:custGeom>
              <a:avLst/>
              <a:gdLst/>
              <a:ahLst/>
              <a:cxnLst/>
              <a:rect l="l" t="t" r="r" b="b"/>
              <a:pathLst>
                <a:path w="2433" h="4470" extrusionOk="0">
                  <a:moveTo>
                    <a:pt x="1" y="4469"/>
                  </a:moveTo>
                  <a:lnTo>
                    <a:pt x="2432" y="1"/>
                  </a:lnTo>
                  <a:lnTo>
                    <a:pt x="274" y="54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1"/>
            <p:cNvSpPr/>
            <p:nvPr/>
          </p:nvSpPr>
          <p:spPr>
            <a:xfrm>
              <a:off x="3064925" y="2700950"/>
              <a:ext cx="98050" cy="202150"/>
            </a:xfrm>
            <a:custGeom>
              <a:avLst/>
              <a:gdLst/>
              <a:ahLst/>
              <a:cxnLst/>
              <a:rect l="l" t="t" r="r" b="b"/>
              <a:pathLst>
                <a:path w="3922" h="8086" extrusionOk="0">
                  <a:moveTo>
                    <a:pt x="0" y="8085"/>
                  </a:moveTo>
                  <a:lnTo>
                    <a:pt x="3648" y="3921"/>
                  </a:lnTo>
                  <a:lnTo>
                    <a:pt x="392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1"/>
            <p:cNvSpPr/>
            <p:nvPr/>
          </p:nvSpPr>
          <p:spPr>
            <a:xfrm>
              <a:off x="3002600" y="2887875"/>
              <a:ext cx="62350" cy="115525"/>
            </a:xfrm>
            <a:custGeom>
              <a:avLst/>
              <a:gdLst/>
              <a:ahLst/>
              <a:cxnLst/>
              <a:rect l="l" t="t" r="r" b="b"/>
              <a:pathLst>
                <a:path w="2494" h="4621" extrusionOk="0">
                  <a:moveTo>
                    <a:pt x="1" y="4620"/>
                  </a:moveTo>
                  <a:lnTo>
                    <a:pt x="2493" y="608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1"/>
            <p:cNvSpPr/>
            <p:nvPr/>
          </p:nvSpPr>
          <p:spPr>
            <a:xfrm>
              <a:off x="3033750" y="2742725"/>
              <a:ext cx="61575" cy="160375"/>
            </a:xfrm>
            <a:custGeom>
              <a:avLst/>
              <a:gdLst/>
              <a:ahLst/>
              <a:cxnLst/>
              <a:rect l="l" t="t" r="r" b="b"/>
              <a:pathLst>
                <a:path w="2463" h="6415" extrusionOk="0">
                  <a:moveTo>
                    <a:pt x="2463" y="1"/>
                  </a:moveTo>
                  <a:lnTo>
                    <a:pt x="1" y="5806"/>
                  </a:lnTo>
                  <a:lnTo>
                    <a:pt x="1247" y="641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1"/>
            <p:cNvSpPr/>
            <p:nvPr/>
          </p:nvSpPr>
          <p:spPr>
            <a:xfrm>
              <a:off x="3095300" y="2659900"/>
              <a:ext cx="67675" cy="82850"/>
            </a:xfrm>
            <a:custGeom>
              <a:avLst/>
              <a:gdLst/>
              <a:ahLst/>
              <a:cxnLst/>
              <a:rect l="l" t="t" r="r" b="b"/>
              <a:pathLst>
                <a:path w="2707" h="3314" extrusionOk="0">
                  <a:moveTo>
                    <a:pt x="2706" y="1642"/>
                  </a:moveTo>
                  <a:lnTo>
                    <a:pt x="1" y="331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1"/>
            <p:cNvSpPr/>
            <p:nvPr/>
          </p:nvSpPr>
          <p:spPr>
            <a:xfrm>
              <a:off x="3002600" y="2903075"/>
              <a:ext cx="62350" cy="132250"/>
            </a:xfrm>
            <a:custGeom>
              <a:avLst/>
              <a:gdLst/>
              <a:ahLst/>
              <a:cxnLst/>
              <a:rect l="l" t="t" r="r" b="b"/>
              <a:pathLst>
                <a:path w="2494" h="5290" extrusionOk="0">
                  <a:moveTo>
                    <a:pt x="2493" y="0"/>
                  </a:moveTo>
                  <a:lnTo>
                    <a:pt x="335" y="5289"/>
                  </a:lnTo>
                  <a:lnTo>
                    <a:pt x="1" y="4012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1"/>
            <p:cNvSpPr/>
            <p:nvPr/>
          </p:nvSpPr>
          <p:spPr>
            <a:xfrm>
              <a:off x="2964600" y="3003375"/>
              <a:ext cx="46375" cy="97300"/>
            </a:xfrm>
            <a:custGeom>
              <a:avLst/>
              <a:gdLst/>
              <a:ahLst/>
              <a:cxnLst/>
              <a:rect l="l" t="t" r="r" b="b"/>
              <a:pathLst>
                <a:path w="1855" h="3892" extrusionOk="0">
                  <a:moveTo>
                    <a:pt x="1" y="3891"/>
                  </a:moveTo>
                  <a:lnTo>
                    <a:pt x="1855" y="1277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1"/>
            <p:cNvSpPr/>
            <p:nvPr/>
          </p:nvSpPr>
          <p:spPr>
            <a:xfrm>
              <a:off x="2910650" y="3086950"/>
              <a:ext cx="53975" cy="152025"/>
            </a:xfrm>
            <a:custGeom>
              <a:avLst/>
              <a:gdLst/>
              <a:ahLst/>
              <a:cxnLst/>
              <a:rect l="l" t="t" r="r" b="b"/>
              <a:pathLst>
                <a:path w="2159" h="6081" extrusionOk="0">
                  <a:moveTo>
                    <a:pt x="1" y="6080"/>
                  </a:moveTo>
                  <a:lnTo>
                    <a:pt x="2159" y="548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1"/>
            <p:cNvSpPr/>
            <p:nvPr/>
          </p:nvSpPr>
          <p:spPr>
            <a:xfrm>
              <a:off x="3173575" y="1816425"/>
              <a:ext cx="43350" cy="114775"/>
            </a:xfrm>
            <a:custGeom>
              <a:avLst/>
              <a:gdLst/>
              <a:ahLst/>
              <a:cxnLst/>
              <a:rect l="l" t="t" r="r" b="b"/>
              <a:pathLst>
                <a:path w="1734" h="4591" extrusionOk="0">
                  <a:moveTo>
                    <a:pt x="821" y="4590"/>
                  </a:moveTo>
                  <a:lnTo>
                    <a:pt x="1" y="1"/>
                  </a:lnTo>
                  <a:lnTo>
                    <a:pt x="1733" y="206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1"/>
            <p:cNvSpPr/>
            <p:nvPr/>
          </p:nvSpPr>
          <p:spPr>
            <a:xfrm>
              <a:off x="2892425" y="1436475"/>
              <a:ext cx="138325" cy="113250"/>
            </a:xfrm>
            <a:custGeom>
              <a:avLst/>
              <a:gdLst/>
              <a:ahLst/>
              <a:cxnLst/>
              <a:rect l="l" t="t" r="r" b="b"/>
              <a:pathLst>
                <a:path w="5533" h="4530" extrusionOk="0">
                  <a:moveTo>
                    <a:pt x="0" y="1"/>
                  </a:moveTo>
                  <a:lnTo>
                    <a:pt x="5532" y="4530"/>
                  </a:lnTo>
                  <a:lnTo>
                    <a:pt x="1216" y="346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1"/>
            <p:cNvSpPr/>
            <p:nvPr/>
          </p:nvSpPr>
          <p:spPr>
            <a:xfrm>
              <a:off x="2713075" y="1339975"/>
              <a:ext cx="179375" cy="96525"/>
            </a:xfrm>
            <a:custGeom>
              <a:avLst/>
              <a:gdLst/>
              <a:ahLst/>
              <a:cxnLst/>
              <a:rect l="l" t="t" r="r" b="b"/>
              <a:pathLst>
                <a:path w="7175" h="3861" extrusionOk="0">
                  <a:moveTo>
                    <a:pt x="1" y="1"/>
                  </a:moveTo>
                  <a:lnTo>
                    <a:pt x="7174" y="3861"/>
                  </a:lnTo>
                  <a:lnTo>
                    <a:pt x="1490" y="279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1"/>
            <p:cNvSpPr/>
            <p:nvPr/>
          </p:nvSpPr>
          <p:spPr>
            <a:xfrm>
              <a:off x="2856700" y="1436475"/>
              <a:ext cx="66150" cy="86650"/>
            </a:xfrm>
            <a:custGeom>
              <a:avLst/>
              <a:gdLst/>
              <a:ahLst/>
              <a:cxnLst/>
              <a:rect l="l" t="t" r="r" b="b"/>
              <a:pathLst>
                <a:path w="2646" h="3466" extrusionOk="0">
                  <a:moveTo>
                    <a:pt x="1" y="3040"/>
                  </a:moveTo>
                  <a:lnTo>
                    <a:pt x="2645" y="3466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1"/>
            <p:cNvSpPr/>
            <p:nvPr/>
          </p:nvSpPr>
          <p:spPr>
            <a:xfrm>
              <a:off x="2939525" y="1584650"/>
              <a:ext cx="145925" cy="49425"/>
            </a:xfrm>
            <a:custGeom>
              <a:avLst/>
              <a:gdLst/>
              <a:ahLst/>
              <a:cxnLst/>
              <a:rect l="l" t="t" r="r" b="b"/>
              <a:pathLst>
                <a:path w="5837" h="1977" extrusionOk="0">
                  <a:moveTo>
                    <a:pt x="1" y="1977"/>
                  </a:moveTo>
                  <a:lnTo>
                    <a:pt x="3223" y="1"/>
                  </a:lnTo>
                  <a:lnTo>
                    <a:pt x="5837" y="109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1"/>
            <p:cNvSpPr/>
            <p:nvPr/>
          </p:nvSpPr>
          <p:spPr>
            <a:xfrm>
              <a:off x="3224500" y="2192575"/>
              <a:ext cx="50175" cy="114000"/>
            </a:xfrm>
            <a:custGeom>
              <a:avLst/>
              <a:gdLst/>
              <a:ahLst/>
              <a:cxnLst/>
              <a:rect l="l" t="t" r="r" b="b"/>
              <a:pathLst>
                <a:path w="2007" h="4560" extrusionOk="0">
                  <a:moveTo>
                    <a:pt x="2006" y="0"/>
                  </a:moveTo>
                  <a:lnTo>
                    <a:pt x="2006" y="4560"/>
                  </a:lnTo>
                  <a:lnTo>
                    <a:pt x="0" y="51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3216900" y="2017025"/>
              <a:ext cx="76775" cy="124650"/>
            </a:xfrm>
            <a:custGeom>
              <a:avLst/>
              <a:gdLst/>
              <a:ahLst/>
              <a:cxnLst/>
              <a:rect l="l" t="t" r="r" b="b"/>
              <a:pathLst>
                <a:path w="3071" h="4986" extrusionOk="0">
                  <a:moveTo>
                    <a:pt x="1520" y="1"/>
                  </a:moveTo>
                  <a:lnTo>
                    <a:pt x="3070" y="4986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2545900" y="1287550"/>
              <a:ext cx="167200" cy="81325"/>
            </a:xfrm>
            <a:custGeom>
              <a:avLst/>
              <a:gdLst/>
              <a:ahLst/>
              <a:cxnLst/>
              <a:rect l="l" t="t" r="r" b="b"/>
              <a:pathLst>
                <a:path w="6688" h="3253" extrusionOk="0">
                  <a:moveTo>
                    <a:pt x="6688" y="2098"/>
                  </a:moveTo>
                  <a:lnTo>
                    <a:pt x="1" y="0"/>
                  </a:lnTo>
                  <a:lnTo>
                    <a:pt x="3344" y="3253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2341500" y="1269300"/>
              <a:ext cx="204425" cy="59300"/>
            </a:xfrm>
            <a:custGeom>
              <a:avLst/>
              <a:gdLst/>
              <a:ahLst/>
              <a:cxnLst/>
              <a:rect l="l" t="t" r="r" b="b"/>
              <a:pathLst>
                <a:path w="8177" h="2372" extrusionOk="0">
                  <a:moveTo>
                    <a:pt x="0" y="1"/>
                  </a:moveTo>
                  <a:lnTo>
                    <a:pt x="8177" y="730"/>
                  </a:lnTo>
                  <a:lnTo>
                    <a:pt x="6505" y="2372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1"/>
            <p:cNvSpPr/>
            <p:nvPr/>
          </p:nvSpPr>
          <p:spPr>
            <a:xfrm>
              <a:off x="2504100" y="1287550"/>
              <a:ext cx="125425" cy="81325"/>
            </a:xfrm>
            <a:custGeom>
              <a:avLst/>
              <a:gdLst/>
              <a:ahLst/>
              <a:cxnLst/>
              <a:rect l="l" t="t" r="r" b="b"/>
              <a:pathLst>
                <a:path w="5017" h="3253" extrusionOk="0">
                  <a:moveTo>
                    <a:pt x="5016" y="3253"/>
                  </a:moveTo>
                  <a:lnTo>
                    <a:pt x="1" y="1642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1"/>
            <p:cNvSpPr/>
            <p:nvPr/>
          </p:nvSpPr>
          <p:spPr>
            <a:xfrm>
              <a:off x="2638625" y="1409875"/>
              <a:ext cx="253825" cy="99575"/>
            </a:xfrm>
            <a:custGeom>
              <a:avLst/>
              <a:gdLst/>
              <a:ahLst/>
              <a:cxnLst/>
              <a:rect l="l" t="t" r="r" b="b"/>
              <a:pathLst>
                <a:path w="10153" h="3983" extrusionOk="0">
                  <a:moveTo>
                    <a:pt x="4468" y="1"/>
                  </a:moveTo>
                  <a:lnTo>
                    <a:pt x="0" y="3983"/>
                  </a:lnTo>
                  <a:lnTo>
                    <a:pt x="10152" y="106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1"/>
            <p:cNvSpPr/>
            <p:nvPr/>
          </p:nvSpPr>
          <p:spPr>
            <a:xfrm>
              <a:off x="3128750" y="2067200"/>
              <a:ext cx="164925" cy="138325"/>
            </a:xfrm>
            <a:custGeom>
              <a:avLst/>
              <a:gdLst/>
              <a:ahLst/>
              <a:cxnLst/>
              <a:rect l="l" t="t" r="r" b="b"/>
              <a:pathLst>
                <a:path w="6597" h="5533" extrusionOk="0">
                  <a:moveTo>
                    <a:pt x="3830" y="5532"/>
                  </a:moveTo>
                  <a:lnTo>
                    <a:pt x="0" y="0"/>
                  </a:lnTo>
                  <a:lnTo>
                    <a:pt x="6596" y="297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1"/>
            <p:cNvSpPr/>
            <p:nvPr/>
          </p:nvSpPr>
          <p:spPr>
            <a:xfrm>
              <a:off x="3128750" y="1931175"/>
              <a:ext cx="88175" cy="136050"/>
            </a:xfrm>
            <a:custGeom>
              <a:avLst/>
              <a:gdLst/>
              <a:ahLst/>
              <a:cxnLst/>
              <a:rect l="l" t="t" r="r" b="b"/>
              <a:pathLst>
                <a:path w="3527" h="5442" extrusionOk="0">
                  <a:moveTo>
                    <a:pt x="2614" y="0"/>
                  </a:moveTo>
                  <a:lnTo>
                    <a:pt x="0" y="5441"/>
                  </a:lnTo>
                  <a:lnTo>
                    <a:pt x="3526" y="389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1"/>
            <p:cNvSpPr/>
            <p:nvPr/>
          </p:nvSpPr>
          <p:spPr>
            <a:xfrm>
              <a:off x="2852900" y="3238950"/>
              <a:ext cx="57775" cy="107150"/>
            </a:xfrm>
            <a:custGeom>
              <a:avLst/>
              <a:gdLst/>
              <a:ahLst/>
              <a:cxnLst/>
              <a:rect l="l" t="t" r="r" b="b"/>
              <a:pathLst>
                <a:path w="2311" h="4286" extrusionOk="0">
                  <a:moveTo>
                    <a:pt x="2311" y="0"/>
                  </a:moveTo>
                  <a:lnTo>
                    <a:pt x="1672" y="4043"/>
                  </a:lnTo>
                  <a:lnTo>
                    <a:pt x="1" y="428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2840750" y="3340000"/>
              <a:ext cx="53975" cy="135300"/>
            </a:xfrm>
            <a:custGeom>
              <a:avLst/>
              <a:gdLst/>
              <a:ahLst/>
              <a:cxnLst/>
              <a:rect l="l" t="t" r="r" b="b"/>
              <a:pathLst>
                <a:path w="2159" h="5412" extrusionOk="0">
                  <a:moveTo>
                    <a:pt x="0" y="5411"/>
                  </a:moveTo>
                  <a:lnTo>
                    <a:pt x="2158" y="1"/>
                  </a:lnTo>
                  <a:lnTo>
                    <a:pt x="487" y="24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2786025" y="3346075"/>
              <a:ext cx="66900" cy="208250"/>
            </a:xfrm>
            <a:custGeom>
              <a:avLst/>
              <a:gdLst/>
              <a:ahLst/>
              <a:cxnLst/>
              <a:rect l="l" t="t" r="r" b="b"/>
              <a:pathLst>
                <a:path w="2676" h="8330" extrusionOk="0">
                  <a:moveTo>
                    <a:pt x="1" y="8329"/>
                  </a:moveTo>
                  <a:lnTo>
                    <a:pt x="2189" y="5168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1"/>
            <p:cNvSpPr/>
            <p:nvPr/>
          </p:nvSpPr>
          <p:spPr>
            <a:xfrm>
              <a:off x="2629500" y="1368850"/>
              <a:ext cx="120850" cy="140600"/>
            </a:xfrm>
            <a:custGeom>
              <a:avLst/>
              <a:gdLst/>
              <a:ahLst/>
              <a:cxnLst/>
              <a:rect l="l" t="t" r="r" b="b"/>
              <a:pathLst>
                <a:path w="4834" h="5624" extrusionOk="0">
                  <a:moveTo>
                    <a:pt x="0" y="1"/>
                  </a:moveTo>
                  <a:lnTo>
                    <a:pt x="365" y="5624"/>
                  </a:lnTo>
                  <a:lnTo>
                    <a:pt x="4833" y="1642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1"/>
            <p:cNvSpPr/>
            <p:nvPr/>
          </p:nvSpPr>
          <p:spPr>
            <a:xfrm>
              <a:off x="2638625" y="1509425"/>
              <a:ext cx="300925" cy="124650"/>
            </a:xfrm>
            <a:custGeom>
              <a:avLst/>
              <a:gdLst/>
              <a:ahLst/>
              <a:cxnLst/>
              <a:rect l="l" t="t" r="r" b="b"/>
              <a:pathLst>
                <a:path w="12037" h="4986" extrusionOk="0">
                  <a:moveTo>
                    <a:pt x="12037" y="4986"/>
                  </a:moveTo>
                  <a:lnTo>
                    <a:pt x="8724" y="1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1"/>
            <p:cNvSpPr/>
            <p:nvPr/>
          </p:nvSpPr>
          <p:spPr>
            <a:xfrm>
              <a:off x="2985125" y="1737400"/>
              <a:ext cx="188475" cy="79050"/>
            </a:xfrm>
            <a:custGeom>
              <a:avLst/>
              <a:gdLst/>
              <a:ahLst/>
              <a:cxnLst/>
              <a:rect l="l" t="t" r="r" b="b"/>
              <a:pathLst>
                <a:path w="7539" h="3162" extrusionOk="0">
                  <a:moveTo>
                    <a:pt x="7539" y="3162"/>
                  </a:moveTo>
                  <a:lnTo>
                    <a:pt x="0" y="365"/>
                  </a:lnTo>
                  <a:lnTo>
                    <a:pt x="6292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2939525" y="1612025"/>
              <a:ext cx="145925" cy="134525"/>
            </a:xfrm>
            <a:custGeom>
              <a:avLst/>
              <a:gdLst/>
              <a:ahLst/>
              <a:cxnLst/>
              <a:rect l="l" t="t" r="r" b="b"/>
              <a:pathLst>
                <a:path w="5837" h="5381" extrusionOk="0">
                  <a:moveTo>
                    <a:pt x="1" y="882"/>
                  </a:moveTo>
                  <a:lnTo>
                    <a:pt x="1824" y="5380"/>
                  </a:lnTo>
                  <a:lnTo>
                    <a:pt x="5837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3079350" y="2175100"/>
              <a:ext cx="195325" cy="131475"/>
            </a:xfrm>
            <a:custGeom>
              <a:avLst/>
              <a:gdLst/>
              <a:ahLst/>
              <a:cxnLst/>
              <a:rect l="l" t="t" r="r" b="b"/>
              <a:pathLst>
                <a:path w="7813" h="5259" extrusionOk="0">
                  <a:moveTo>
                    <a:pt x="5806" y="1216"/>
                  </a:moveTo>
                  <a:lnTo>
                    <a:pt x="1" y="0"/>
                  </a:lnTo>
                  <a:lnTo>
                    <a:pt x="7812" y="525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2341500" y="1269300"/>
              <a:ext cx="162625" cy="59300"/>
            </a:xfrm>
            <a:custGeom>
              <a:avLst/>
              <a:gdLst/>
              <a:ahLst/>
              <a:cxnLst/>
              <a:rect l="l" t="t" r="r" b="b"/>
              <a:pathLst>
                <a:path w="6505" h="2372" extrusionOk="0">
                  <a:moveTo>
                    <a:pt x="0" y="1"/>
                  </a:moveTo>
                  <a:lnTo>
                    <a:pt x="0" y="2372"/>
                  </a:lnTo>
                  <a:lnTo>
                    <a:pt x="6505" y="2372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1"/>
            <p:cNvSpPr/>
            <p:nvPr/>
          </p:nvSpPr>
          <p:spPr>
            <a:xfrm>
              <a:off x="2524625" y="1368850"/>
              <a:ext cx="114025" cy="140600"/>
            </a:xfrm>
            <a:custGeom>
              <a:avLst/>
              <a:gdLst/>
              <a:ahLst/>
              <a:cxnLst/>
              <a:rect l="l" t="t" r="r" b="b"/>
              <a:pathLst>
                <a:path w="4561" h="5624" extrusionOk="0">
                  <a:moveTo>
                    <a:pt x="4560" y="5624"/>
                  </a:moveTo>
                  <a:lnTo>
                    <a:pt x="1" y="4985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1"/>
            <p:cNvSpPr/>
            <p:nvPr/>
          </p:nvSpPr>
          <p:spPr>
            <a:xfrm>
              <a:off x="2590750" y="1509425"/>
              <a:ext cx="110200" cy="139850"/>
            </a:xfrm>
            <a:custGeom>
              <a:avLst/>
              <a:gdLst/>
              <a:ahLst/>
              <a:cxnLst/>
              <a:rect l="l" t="t" r="r" b="b"/>
              <a:pathLst>
                <a:path w="4408" h="5594" extrusionOk="0">
                  <a:moveTo>
                    <a:pt x="0" y="5594"/>
                  </a:moveTo>
                  <a:lnTo>
                    <a:pt x="1915" y="1"/>
                  </a:lnTo>
                  <a:lnTo>
                    <a:pt x="4407" y="349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2259425" y="1328575"/>
              <a:ext cx="244700" cy="81325"/>
            </a:xfrm>
            <a:custGeom>
              <a:avLst/>
              <a:gdLst/>
              <a:ahLst/>
              <a:cxnLst/>
              <a:rect l="l" t="t" r="r" b="b"/>
              <a:pathLst>
                <a:path w="9788" h="3253" extrusionOk="0">
                  <a:moveTo>
                    <a:pt x="3283" y="1"/>
                  </a:moveTo>
                  <a:lnTo>
                    <a:pt x="1" y="3253"/>
                  </a:lnTo>
                  <a:lnTo>
                    <a:pt x="9788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1"/>
            <p:cNvSpPr/>
            <p:nvPr/>
          </p:nvSpPr>
          <p:spPr>
            <a:xfrm>
              <a:off x="2053500" y="1328575"/>
              <a:ext cx="205950" cy="81325"/>
            </a:xfrm>
            <a:custGeom>
              <a:avLst/>
              <a:gdLst/>
              <a:ahLst/>
              <a:cxnLst/>
              <a:rect l="l" t="t" r="r" b="b"/>
              <a:pathLst>
                <a:path w="8238" h="3253" extrusionOk="0">
                  <a:moveTo>
                    <a:pt x="5046" y="1"/>
                  </a:moveTo>
                  <a:lnTo>
                    <a:pt x="8238" y="3253"/>
                  </a:lnTo>
                  <a:lnTo>
                    <a:pt x="0" y="1612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1"/>
            <p:cNvSpPr/>
            <p:nvPr/>
          </p:nvSpPr>
          <p:spPr>
            <a:xfrm>
              <a:off x="2179650" y="1269300"/>
              <a:ext cx="161875" cy="59300"/>
            </a:xfrm>
            <a:custGeom>
              <a:avLst/>
              <a:gdLst/>
              <a:ahLst/>
              <a:cxnLst/>
              <a:rect l="l" t="t" r="r" b="b"/>
              <a:pathLst>
                <a:path w="6475" h="2372" extrusionOk="0">
                  <a:moveTo>
                    <a:pt x="6474" y="1"/>
                  </a:moveTo>
                  <a:lnTo>
                    <a:pt x="6474" y="2372"/>
                  </a:lnTo>
                  <a:lnTo>
                    <a:pt x="0" y="2372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1"/>
            <p:cNvSpPr/>
            <p:nvPr/>
          </p:nvSpPr>
          <p:spPr>
            <a:xfrm>
              <a:off x="1743450" y="1509425"/>
              <a:ext cx="300950" cy="212800"/>
            </a:xfrm>
            <a:custGeom>
              <a:avLst/>
              <a:gdLst/>
              <a:ahLst/>
              <a:cxnLst/>
              <a:rect l="l" t="t" r="r" b="b"/>
              <a:pathLst>
                <a:path w="12038" h="8512" extrusionOk="0">
                  <a:moveTo>
                    <a:pt x="12038" y="1"/>
                  </a:moveTo>
                  <a:lnTo>
                    <a:pt x="7569" y="8512"/>
                  </a:lnTo>
                  <a:lnTo>
                    <a:pt x="1" y="498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1488900" y="1746525"/>
              <a:ext cx="209000" cy="184675"/>
            </a:xfrm>
            <a:custGeom>
              <a:avLst/>
              <a:gdLst/>
              <a:ahLst/>
              <a:cxnLst/>
              <a:rect l="l" t="t" r="r" b="b"/>
              <a:pathLst>
                <a:path w="8360" h="7387" extrusionOk="0">
                  <a:moveTo>
                    <a:pt x="8359" y="0"/>
                  </a:moveTo>
                  <a:lnTo>
                    <a:pt x="3222" y="7386"/>
                  </a:lnTo>
                  <a:lnTo>
                    <a:pt x="0" y="738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1"/>
            <p:cNvSpPr/>
            <p:nvPr/>
          </p:nvSpPr>
          <p:spPr>
            <a:xfrm>
              <a:off x="2278425" y="1672800"/>
              <a:ext cx="250800" cy="372375"/>
            </a:xfrm>
            <a:custGeom>
              <a:avLst/>
              <a:gdLst/>
              <a:ahLst/>
              <a:cxnLst/>
              <a:rect l="l" t="t" r="r" b="b"/>
              <a:pathLst>
                <a:path w="10032" h="14895" extrusionOk="0">
                  <a:moveTo>
                    <a:pt x="10031" y="1"/>
                  </a:moveTo>
                  <a:lnTo>
                    <a:pt x="0" y="14895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1"/>
            <p:cNvSpPr/>
            <p:nvPr/>
          </p:nvSpPr>
          <p:spPr>
            <a:xfrm>
              <a:off x="2101375" y="1931175"/>
              <a:ext cx="177075" cy="375400"/>
            </a:xfrm>
            <a:custGeom>
              <a:avLst/>
              <a:gdLst/>
              <a:ahLst/>
              <a:cxnLst/>
              <a:rect l="l" t="t" r="r" b="b"/>
              <a:pathLst>
                <a:path w="7083" h="15016" extrusionOk="0">
                  <a:moveTo>
                    <a:pt x="7082" y="4560"/>
                  </a:moveTo>
                  <a:lnTo>
                    <a:pt x="3678" y="0"/>
                  </a:lnTo>
                  <a:lnTo>
                    <a:pt x="0" y="1501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1"/>
            <p:cNvSpPr/>
            <p:nvPr/>
          </p:nvSpPr>
          <p:spPr>
            <a:xfrm>
              <a:off x="1932675" y="2286800"/>
              <a:ext cx="168725" cy="218100"/>
            </a:xfrm>
            <a:custGeom>
              <a:avLst/>
              <a:gdLst/>
              <a:ahLst/>
              <a:cxnLst/>
              <a:rect l="l" t="t" r="r" b="b"/>
              <a:pathLst>
                <a:path w="6749" h="8724" extrusionOk="0">
                  <a:moveTo>
                    <a:pt x="0" y="0"/>
                  </a:moveTo>
                  <a:lnTo>
                    <a:pt x="6748" y="791"/>
                  </a:lnTo>
                  <a:lnTo>
                    <a:pt x="1429" y="872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1"/>
            <p:cNvSpPr/>
            <p:nvPr/>
          </p:nvSpPr>
          <p:spPr>
            <a:xfrm>
              <a:off x="2023850" y="1888625"/>
              <a:ext cx="169500" cy="156550"/>
            </a:xfrm>
            <a:custGeom>
              <a:avLst/>
              <a:gdLst/>
              <a:ahLst/>
              <a:cxnLst/>
              <a:rect l="l" t="t" r="r" b="b"/>
              <a:pathLst>
                <a:path w="6780" h="6262" extrusionOk="0">
                  <a:moveTo>
                    <a:pt x="1" y="6262"/>
                  </a:moveTo>
                  <a:lnTo>
                    <a:pt x="6779" y="1702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1"/>
            <p:cNvSpPr/>
            <p:nvPr/>
          </p:nvSpPr>
          <p:spPr>
            <a:xfrm>
              <a:off x="1697875" y="1722200"/>
              <a:ext cx="234825" cy="126175"/>
            </a:xfrm>
            <a:custGeom>
              <a:avLst/>
              <a:gdLst/>
              <a:ahLst/>
              <a:cxnLst/>
              <a:rect l="l" t="t" r="r" b="b"/>
              <a:pathLst>
                <a:path w="9393" h="5047" extrusionOk="0">
                  <a:moveTo>
                    <a:pt x="0" y="973"/>
                  </a:moveTo>
                  <a:lnTo>
                    <a:pt x="6626" y="5046"/>
                  </a:lnTo>
                  <a:lnTo>
                    <a:pt x="9392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1"/>
            <p:cNvSpPr/>
            <p:nvPr/>
          </p:nvSpPr>
          <p:spPr>
            <a:xfrm>
              <a:off x="1932675" y="1722200"/>
              <a:ext cx="168725" cy="166450"/>
            </a:xfrm>
            <a:custGeom>
              <a:avLst/>
              <a:gdLst/>
              <a:ahLst/>
              <a:cxnLst/>
              <a:rect l="l" t="t" r="r" b="b"/>
              <a:pathLst>
                <a:path w="6749" h="6658" extrusionOk="0">
                  <a:moveTo>
                    <a:pt x="5867" y="608"/>
                  </a:moveTo>
                  <a:lnTo>
                    <a:pt x="6748" y="66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1"/>
            <p:cNvSpPr/>
            <p:nvPr/>
          </p:nvSpPr>
          <p:spPr>
            <a:xfrm>
              <a:off x="2044375" y="1509425"/>
              <a:ext cx="135300" cy="228000"/>
            </a:xfrm>
            <a:custGeom>
              <a:avLst/>
              <a:gdLst/>
              <a:ahLst/>
              <a:cxnLst/>
              <a:rect l="l" t="t" r="r" b="b"/>
              <a:pathLst>
                <a:path w="5412" h="9120" extrusionOk="0">
                  <a:moveTo>
                    <a:pt x="1" y="1"/>
                  </a:moveTo>
                  <a:lnTo>
                    <a:pt x="5411" y="2493"/>
                  </a:lnTo>
                  <a:lnTo>
                    <a:pt x="1399" y="911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1"/>
            <p:cNvSpPr/>
            <p:nvPr/>
          </p:nvSpPr>
          <p:spPr>
            <a:xfrm>
              <a:off x="2156850" y="1672800"/>
              <a:ext cx="184675" cy="258400"/>
            </a:xfrm>
            <a:custGeom>
              <a:avLst/>
              <a:gdLst/>
              <a:ahLst/>
              <a:cxnLst/>
              <a:rect l="l" t="t" r="r" b="b"/>
              <a:pathLst>
                <a:path w="7387" h="10336" extrusionOk="0">
                  <a:moveTo>
                    <a:pt x="1459" y="10335"/>
                  </a:moveTo>
                  <a:lnTo>
                    <a:pt x="0" y="3679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1"/>
            <p:cNvSpPr/>
            <p:nvPr/>
          </p:nvSpPr>
          <p:spPr>
            <a:xfrm>
              <a:off x="2341500" y="1672800"/>
              <a:ext cx="187725" cy="104125"/>
            </a:xfrm>
            <a:custGeom>
              <a:avLst/>
              <a:gdLst/>
              <a:ahLst/>
              <a:cxnLst/>
              <a:rect l="l" t="t" r="r" b="b"/>
              <a:pathLst>
                <a:path w="7509" h="4165" extrusionOk="0">
                  <a:moveTo>
                    <a:pt x="1611" y="4165"/>
                  </a:moveTo>
                  <a:lnTo>
                    <a:pt x="0" y="1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1"/>
            <p:cNvSpPr/>
            <p:nvPr/>
          </p:nvSpPr>
          <p:spPr>
            <a:xfrm>
              <a:off x="1932675" y="2045150"/>
              <a:ext cx="168725" cy="261425"/>
            </a:xfrm>
            <a:custGeom>
              <a:avLst/>
              <a:gdLst/>
              <a:ahLst/>
              <a:cxnLst/>
              <a:rect l="l" t="t" r="r" b="b"/>
              <a:pathLst>
                <a:path w="6749" h="10457" extrusionOk="0">
                  <a:moveTo>
                    <a:pt x="0" y="9666"/>
                  </a:moveTo>
                  <a:lnTo>
                    <a:pt x="3648" y="1"/>
                  </a:lnTo>
                  <a:lnTo>
                    <a:pt x="6748" y="1045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1"/>
            <p:cNvSpPr/>
            <p:nvPr/>
          </p:nvSpPr>
          <p:spPr>
            <a:xfrm>
              <a:off x="1869600" y="2504875"/>
              <a:ext cx="287275" cy="139850"/>
            </a:xfrm>
            <a:custGeom>
              <a:avLst/>
              <a:gdLst/>
              <a:ahLst/>
              <a:cxnLst/>
              <a:rect l="l" t="t" r="r" b="b"/>
              <a:pathLst>
                <a:path w="11491" h="5594" extrusionOk="0">
                  <a:moveTo>
                    <a:pt x="3952" y="1"/>
                  </a:moveTo>
                  <a:lnTo>
                    <a:pt x="11490" y="1"/>
                  </a:lnTo>
                  <a:lnTo>
                    <a:pt x="1" y="559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1"/>
            <p:cNvSpPr/>
            <p:nvPr/>
          </p:nvSpPr>
          <p:spPr>
            <a:xfrm>
              <a:off x="2156850" y="2504875"/>
              <a:ext cx="117050" cy="383025"/>
            </a:xfrm>
            <a:custGeom>
              <a:avLst/>
              <a:gdLst/>
              <a:ahLst/>
              <a:cxnLst/>
              <a:rect l="l" t="t" r="r" b="b"/>
              <a:pathLst>
                <a:path w="4682" h="15321" extrusionOk="0">
                  <a:moveTo>
                    <a:pt x="4681" y="1"/>
                  </a:moveTo>
                  <a:lnTo>
                    <a:pt x="1277" y="153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1"/>
            <p:cNvSpPr/>
            <p:nvPr/>
          </p:nvSpPr>
          <p:spPr>
            <a:xfrm>
              <a:off x="2032225" y="2857475"/>
              <a:ext cx="156550" cy="329050"/>
            </a:xfrm>
            <a:custGeom>
              <a:avLst/>
              <a:gdLst/>
              <a:ahLst/>
              <a:cxnLst/>
              <a:rect l="l" t="t" r="r" b="b"/>
              <a:pathLst>
                <a:path w="6262" h="13162" extrusionOk="0">
                  <a:moveTo>
                    <a:pt x="3648" y="13162"/>
                  </a:moveTo>
                  <a:lnTo>
                    <a:pt x="6262" y="12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1"/>
            <p:cNvSpPr/>
            <p:nvPr/>
          </p:nvSpPr>
          <p:spPr>
            <a:xfrm>
              <a:off x="2074025" y="2504875"/>
              <a:ext cx="114750" cy="383025"/>
            </a:xfrm>
            <a:custGeom>
              <a:avLst/>
              <a:gdLst/>
              <a:ahLst/>
              <a:cxnLst/>
              <a:rect l="l" t="t" r="r" b="b"/>
              <a:pathLst>
                <a:path w="4590" h="15321" extrusionOk="0">
                  <a:moveTo>
                    <a:pt x="3313" y="1"/>
                  </a:moveTo>
                  <a:lnTo>
                    <a:pt x="0" y="7843"/>
                  </a:lnTo>
                  <a:lnTo>
                    <a:pt x="4590" y="1532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1"/>
            <p:cNvSpPr/>
            <p:nvPr/>
          </p:nvSpPr>
          <p:spPr>
            <a:xfrm>
              <a:off x="1869600" y="2644700"/>
              <a:ext cx="204450" cy="147450"/>
            </a:xfrm>
            <a:custGeom>
              <a:avLst/>
              <a:gdLst/>
              <a:ahLst/>
              <a:cxnLst/>
              <a:rect l="l" t="t" r="r" b="b"/>
              <a:pathLst>
                <a:path w="8178" h="5898" extrusionOk="0">
                  <a:moveTo>
                    <a:pt x="1" y="1"/>
                  </a:moveTo>
                  <a:lnTo>
                    <a:pt x="8177" y="2250"/>
                  </a:lnTo>
                  <a:lnTo>
                    <a:pt x="1" y="589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1"/>
            <p:cNvSpPr/>
            <p:nvPr/>
          </p:nvSpPr>
          <p:spPr>
            <a:xfrm>
              <a:off x="2032225" y="2700950"/>
              <a:ext cx="156550" cy="186950"/>
            </a:xfrm>
            <a:custGeom>
              <a:avLst/>
              <a:gdLst/>
              <a:ahLst/>
              <a:cxnLst/>
              <a:rect l="l" t="t" r="r" b="b"/>
              <a:pathLst>
                <a:path w="6262" h="7478" extrusionOk="0">
                  <a:moveTo>
                    <a:pt x="0" y="6262"/>
                  </a:moveTo>
                  <a:lnTo>
                    <a:pt x="1672" y="0"/>
                  </a:lnTo>
                  <a:lnTo>
                    <a:pt x="6262" y="747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1"/>
            <p:cNvSpPr/>
            <p:nvPr/>
          </p:nvSpPr>
          <p:spPr>
            <a:xfrm>
              <a:off x="2450150" y="1672800"/>
              <a:ext cx="140625" cy="359450"/>
            </a:xfrm>
            <a:custGeom>
              <a:avLst/>
              <a:gdLst/>
              <a:ahLst/>
              <a:cxnLst/>
              <a:rect l="l" t="t" r="r" b="b"/>
              <a:pathLst>
                <a:path w="5625" h="14378" extrusionOk="0">
                  <a:moveTo>
                    <a:pt x="3162" y="1"/>
                  </a:moveTo>
                  <a:lnTo>
                    <a:pt x="1" y="14378"/>
                  </a:lnTo>
                  <a:lnTo>
                    <a:pt x="5624" y="1033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1"/>
            <p:cNvSpPr/>
            <p:nvPr/>
          </p:nvSpPr>
          <p:spPr>
            <a:xfrm>
              <a:off x="2403800" y="1931175"/>
              <a:ext cx="186975" cy="310050"/>
            </a:xfrm>
            <a:custGeom>
              <a:avLst/>
              <a:gdLst/>
              <a:ahLst/>
              <a:cxnLst/>
              <a:rect l="l" t="t" r="r" b="b"/>
              <a:pathLst>
                <a:path w="7479" h="12402" extrusionOk="0">
                  <a:moveTo>
                    <a:pt x="1" y="12402"/>
                  </a:moveTo>
                  <a:lnTo>
                    <a:pt x="1855" y="4043"/>
                  </a:lnTo>
                  <a:lnTo>
                    <a:pt x="7478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1"/>
            <p:cNvSpPr/>
            <p:nvPr/>
          </p:nvSpPr>
          <p:spPr>
            <a:xfrm>
              <a:off x="2378725" y="2223725"/>
              <a:ext cx="212050" cy="130725"/>
            </a:xfrm>
            <a:custGeom>
              <a:avLst/>
              <a:gdLst/>
              <a:ahLst/>
              <a:cxnLst/>
              <a:rect l="l" t="t" r="r" b="b"/>
              <a:pathLst>
                <a:path w="8482" h="5229" extrusionOk="0">
                  <a:moveTo>
                    <a:pt x="1" y="5229"/>
                  </a:moveTo>
                  <a:lnTo>
                    <a:pt x="1004" y="700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1"/>
            <p:cNvSpPr/>
            <p:nvPr/>
          </p:nvSpPr>
          <p:spPr>
            <a:xfrm>
              <a:off x="2378725" y="2223725"/>
              <a:ext cx="305500" cy="130725"/>
            </a:xfrm>
            <a:custGeom>
              <a:avLst/>
              <a:gdLst/>
              <a:ahLst/>
              <a:cxnLst/>
              <a:rect l="l" t="t" r="r" b="b"/>
              <a:pathLst>
                <a:path w="12220" h="5229" extrusionOk="0">
                  <a:moveTo>
                    <a:pt x="12220" y="5229"/>
                  </a:moveTo>
                  <a:lnTo>
                    <a:pt x="1" y="5229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1"/>
            <p:cNvSpPr/>
            <p:nvPr/>
          </p:nvSpPr>
          <p:spPr>
            <a:xfrm>
              <a:off x="2123400" y="2837725"/>
              <a:ext cx="234850" cy="348800"/>
            </a:xfrm>
            <a:custGeom>
              <a:avLst/>
              <a:gdLst/>
              <a:ahLst/>
              <a:cxnLst/>
              <a:rect l="l" t="t" r="r" b="b"/>
              <a:pathLst>
                <a:path w="9394" h="13952" extrusionOk="0">
                  <a:moveTo>
                    <a:pt x="1" y="13952"/>
                  </a:moveTo>
                  <a:lnTo>
                    <a:pt x="9393" y="0"/>
                  </a:lnTo>
                  <a:lnTo>
                    <a:pt x="7964" y="1112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1"/>
            <p:cNvSpPr/>
            <p:nvPr/>
          </p:nvSpPr>
          <p:spPr>
            <a:xfrm>
              <a:off x="2358225" y="2539075"/>
              <a:ext cx="232550" cy="298675"/>
            </a:xfrm>
            <a:custGeom>
              <a:avLst/>
              <a:gdLst/>
              <a:ahLst/>
              <a:cxnLst/>
              <a:rect l="l" t="t" r="r" b="b"/>
              <a:pathLst>
                <a:path w="9302" h="11947" extrusionOk="0">
                  <a:moveTo>
                    <a:pt x="8085" y="1"/>
                  </a:moveTo>
                  <a:lnTo>
                    <a:pt x="0" y="11946"/>
                  </a:lnTo>
                  <a:lnTo>
                    <a:pt x="9301" y="595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1"/>
            <p:cNvSpPr/>
            <p:nvPr/>
          </p:nvSpPr>
          <p:spPr>
            <a:xfrm>
              <a:off x="2560350" y="2354425"/>
              <a:ext cx="242425" cy="184675"/>
            </a:xfrm>
            <a:custGeom>
              <a:avLst/>
              <a:gdLst/>
              <a:ahLst/>
              <a:cxnLst/>
              <a:rect l="l" t="t" r="r" b="b"/>
              <a:pathLst>
                <a:path w="9697" h="7387" extrusionOk="0">
                  <a:moveTo>
                    <a:pt x="4955" y="1"/>
                  </a:moveTo>
                  <a:lnTo>
                    <a:pt x="0" y="7387"/>
                  </a:lnTo>
                  <a:lnTo>
                    <a:pt x="9697" y="267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1"/>
            <p:cNvSpPr/>
            <p:nvPr/>
          </p:nvSpPr>
          <p:spPr>
            <a:xfrm>
              <a:off x="2101375" y="2045150"/>
              <a:ext cx="177075" cy="261425"/>
            </a:xfrm>
            <a:custGeom>
              <a:avLst/>
              <a:gdLst/>
              <a:ahLst/>
              <a:cxnLst/>
              <a:rect l="l" t="t" r="r" b="b"/>
              <a:pathLst>
                <a:path w="7083" h="10457" extrusionOk="0">
                  <a:moveTo>
                    <a:pt x="7082" y="1"/>
                  </a:moveTo>
                  <a:lnTo>
                    <a:pt x="3678" y="2463"/>
                  </a:lnTo>
                  <a:lnTo>
                    <a:pt x="0" y="1045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1"/>
            <p:cNvSpPr/>
            <p:nvPr/>
          </p:nvSpPr>
          <p:spPr>
            <a:xfrm>
              <a:off x="2193325" y="1931175"/>
              <a:ext cx="85125" cy="175550"/>
            </a:xfrm>
            <a:custGeom>
              <a:avLst/>
              <a:gdLst/>
              <a:ahLst/>
              <a:cxnLst/>
              <a:rect l="l" t="t" r="r" b="b"/>
              <a:pathLst>
                <a:path w="3405" h="7022" extrusionOk="0">
                  <a:moveTo>
                    <a:pt x="0" y="7022"/>
                  </a:moveTo>
                  <a:lnTo>
                    <a:pt x="0" y="0"/>
                  </a:lnTo>
                  <a:lnTo>
                    <a:pt x="3404" y="456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1"/>
            <p:cNvSpPr/>
            <p:nvPr/>
          </p:nvSpPr>
          <p:spPr>
            <a:xfrm>
              <a:off x="2403800" y="2032225"/>
              <a:ext cx="70700" cy="209000"/>
            </a:xfrm>
            <a:custGeom>
              <a:avLst/>
              <a:gdLst/>
              <a:ahLst/>
              <a:cxnLst/>
              <a:rect l="l" t="t" r="r" b="b"/>
              <a:pathLst>
                <a:path w="2828" h="8360" extrusionOk="0">
                  <a:moveTo>
                    <a:pt x="1855" y="1"/>
                  </a:moveTo>
                  <a:lnTo>
                    <a:pt x="1" y="8360"/>
                  </a:lnTo>
                  <a:lnTo>
                    <a:pt x="2828" y="139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1"/>
            <p:cNvSpPr/>
            <p:nvPr/>
          </p:nvSpPr>
          <p:spPr>
            <a:xfrm>
              <a:off x="2403800" y="1931175"/>
              <a:ext cx="186975" cy="310050"/>
            </a:xfrm>
            <a:custGeom>
              <a:avLst/>
              <a:gdLst/>
              <a:ahLst/>
              <a:cxnLst/>
              <a:rect l="l" t="t" r="r" b="b"/>
              <a:pathLst>
                <a:path w="7479" h="12402" extrusionOk="0">
                  <a:moveTo>
                    <a:pt x="7478" y="0"/>
                  </a:moveTo>
                  <a:lnTo>
                    <a:pt x="2828" y="5441"/>
                  </a:lnTo>
                  <a:lnTo>
                    <a:pt x="1" y="12402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1"/>
            <p:cNvSpPr/>
            <p:nvPr/>
          </p:nvSpPr>
          <p:spPr>
            <a:xfrm>
              <a:off x="2278425" y="1672800"/>
              <a:ext cx="250800" cy="372375"/>
            </a:xfrm>
            <a:custGeom>
              <a:avLst/>
              <a:gdLst/>
              <a:ahLst/>
              <a:cxnLst/>
              <a:rect l="l" t="t" r="r" b="b"/>
              <a:pathLst>
                <a:path w="10032" h="14895" extrusionOk="0">
                  <a:moveTo>
                    <a:pt x="4134" y="4165"/>
                  </a:moveTo>
                  <a:lnTo>
                    <a:pt x="0" y="14895"/>
                  </a:lnTo>
                  <a:lnTo>
                    <a:pt x="10031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1"/>
            <p:cNvSpPr/>
            <p:nvPr/>
          </p:nvSpPr>
          <p:spPr>
            <a:xfrm>
              <a:off x="1814900" y="2471450"/>
              <a:ext cx="153525" cy="173275"/>
            </a:xfrm>
            <a:custGeom>
              <a:avLst/>
              <a:gdLst/>
              <a:ahLst/>
              <a:cxnLst/>
              <a:rect l="l" t="t" r="r" b="b"/>
              <a:pathLst>
                <a:path w="6141" h="6931" extrusionOk="0">
                  <a:moveTo>
                    <a:pt x="2189" y="6931"/>
                  </a:moveTo>
                  <a:lnTo>
                    <a:pt x="0" y="1"/>
                  </a:lnTo>
                  <a:lnTo>
                    <a:pt x="6140" y="133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1"/>
            <p:cNvSpPr/>
            <p:nvPr/>
          </p:nvSpPr>
          <p:spPr>
            <a:xfrm>
              <a:off x="1603650" y="2175100"/>
              <a:ext cx="126925" cy="142125"/>
            </a:xfrm>
            <a:custGeom>
              <a:avLst/>
              <a:gdLst/>
              <a:ahLst/>
              <a:cxnLst/>
              <a:rect l="l" t="t" r="r" b="b"/>
              <a:pathLst>
                <a:path w="5077" h="5685" extrusionOk="0">
                  <a:moveTo>
                    <a:pt x="0" y="0"/>
                  </a:moveTo>
                  <a:lnTo>
                    <a:pt x="5076" y="1520"/>
                  </a:lnTo>
                  <a:lnTo>
                    <a:pt x="0" y="568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1"/>
            <p:cNvSpPr/>
            <p:nvPr/>
          </p:nvSpPr>
          <p:spPr>
            <a:xfrm>
              <a:off x="1869600" y="2045150"/>
              <a:ext cx="154275" cy="241675"/>
            </a:xfrm>
            <a:custGeom>
              <a:avLst/>
              <a:gdLst/>
              <a:ahLst/>
              <a:cxnLst/>
              <a:rect l="l" t="t" r="r" b="b"/>
              <a:pathLst>
                <a:path w="6171" h="9667" extrusionOk="0">
                  <a:moveTo>
                    <a:pt x="2523" y="9666"/>
                  </a:moveTo>
                  <a:lnTo>
                    <a:pt x="1" y="5654"/>
                  </a:lnTo>
                  <a:lnTo>
                    <a:pt x="6171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1"/>
            <p:cNvSpPr/>
            <p:nvPr/>
          </p:nvSpPr>
          <p:spPr>
            <a:xfrm>
              <a:off x="1805775" y="1848350"/>
              <a:ext cx="218100" cy="196825"/>
            </a:xfrm>
            <a:custGeom>
              <a:avLst/>
              <a:gdLst/>
              <a:ahLst/>
              <a:cxnLst/>
              <a:rect l="l" t="t" r="r" b="b"/>
              <a:pathLst>
                <a:path w="8724" h="7873" extrusionOk="0">
                  <a:moveTo>
                    <a:pt x="2310" y="0"/>
                  </a:moveTo>
                  <a:lnTo>
                    <a:pt x="0" y="3678"/>
                  </a:lnTo>
                  <a:lnTo>
                    <a:pt x="8724" y="7873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1"/>
            <p:cNvSpPr/>
            <p:nvPr/>
          </p:nvSpPr>
          <p:spPr>
            <a:xfrm>
              <a:off x="1569450" y="1931175"/>
              <a:ext cx="236350" cy="114000"/>
            </a:xfrm>
            <a:custGeom>
              <a:avLst/>
              <a:gdLst/>
              <a:ahLst/>
              <a:cxnLst/>
              <a:rect l="l" t="t" r="r" b="b"/>
              <a:pathLst>
                <a:path w="9454" h="4560" extrusionOk="0">
                  <a:moveTo>
                    <a:pt x="0" y="0"/>
                  </a:moveTo>
                  <a:lnTo>
                    <a:pt x="3921" y="4560"/>
                  </a:lnTo>
                  <a:lnTo>
                    <a:pt x="9453" y="36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1"/>
            <p:cNvSpPr/>
            <p:nvPr/>
          </p:nvSpPr>
          <p:spPr>
            <a:xfrm>
              <a:off x="1554250" y="2045150"/>
              <a:ext cx="113250" cy="129975"/>
            </a:xfrm>
            <a:custGeom>
              <a:avLst/>
              <a:gdLst/>
              <a:ahLst/>
              <a:cxnLst/>
              <a:rect l="l" t="t" r="r" b="b"/>
              <a:pathLst>
                <a:path w="4530" h="5199" extrusionOk="0">
                  <a:moveTo>
                    <a:pt x="0" y="882"/>
                  </a:moveTo>
                  <a:lnTo>
                    <a:pt x="1976" y="5198"/>
                  </a:lnTo>
                  <a:lnTo>
                    <a:pt x="4529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1"/>
            <p:cNvSpPr/>
            <p:nvPr/>
          </p:nvSpPr>
          <p:spPr>
            <a:xfrm>
              <a:off x="1667475" y="2045150"/>
              <a:ext cx="349575" cy="141375"/>
            </a:xfrm>
            <a:custGeom>
              <a:avLst/>
              <a:gdLst/>
              <a:ahLst/>
              <a:cxnLst/>
              <a:rect l="l" t="t" r="r" b="b"/>
              <a:pathLst>
                <a:path w="13983" h="5655" extrusionOk="0">
                  <a:moveTo>
                    <a:pt x="8086" y="5654"/>
                  </a:moveTo>
                  <a:lnTo>
                    <a:pt x="0" y="1"/>
                  </a:lnTo>
                  <a:lnTo>
                    <a:pt x="13982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1"/>
            <p:cNvSpPr/>
            <p:nvPr/>
          </p:nvSpPr>
          <p:spPr>
            <a:xfrm>
              <a:off x="2524625" y="1493475"/>
              <a:ext cx="66150" cy="179350"/>
            </a:xfrm>
            <a:custGeom>
              <a:avLst/>
              <a:gdLst/>
              <a:ahLst/>
              <a:cxnLst/>
              <a:rect l="l" t="t" r="r" b="b"/>
              <a:pathLst>
                <a:path w="2646" h="7174" extrusionOk="0">
                  <a:moveTo>
                    <a:pt x="2645" y="6232"/>
                  </a:moveTo>
                  <a:lnTo>
                    <a:pt x="183" y="71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1"/>
            <p:cNvSpPr/>
            <p:nvPr/>
          </p:nvSpPr>
          <p:spPr>
            <a:xfrm>
              <a:off x="2179650" y="1493475"/>
              <a:ext cx="345000" cy="179350"/>
            </a:xfrm>
            <a:custGeom>
              <a:avLst/>
              <a:gdLst/>
              <a:ahLst/>
              <a:cxnLst/>
              <a:rect l="l" t="t" r="r" b="b"/>
              <a:pathLst>
                <a:path w="13800" h="7174" extrusionOk="0">
                  <a:moveTo>
                    <a:pt x="6474" y="7174"/>
                  </a:moveTo>
                  <a:lnTo>
                    <a:pt x="0" y="3131"/>
                  </a:lnTo>
                  <a:lnTo>
                    <a:pt x="13800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1"/>
            <p:cNvSpPr/>
            <p:nvPr/>
          </p:nvSpPr>
          <p:spPr>
            <a:xfrm>
              <a:off x="2079325" y="1571750"/>
              <a:ext cx="100350" cy="193025"/>
            </a:xfrm>
            <a:custGeom>
              <a:avLst/>
              <a:gdLst/>
              <a:ahLst/>
              <a:cxnLst/>
              <a:rect l="l" t="t" r="r" b="b"/>
              <a:pathLst>
                <a:path w="4014" h="7721" extrusionOk="0">
                  <a:moveTo>
                    <a:pt x="1" y="6626"/>
                  </a:moveTo>
                  <a:lnTo>
                    <a:pt x="3101" y="7721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1583125" y="2471450"/>
              <a:ext cx="286500" cy="188475"/>
            </a:xfrm>
            <a:custGeom>
              <a:avLst/>
              <a:gdLst/>
              <a:ahLst/>
              <a:cxnLst/>
              <a:rect l="l" t="t" r="r" b="b"/>
              <a:pathLst>
                <a:path w="11460" h="7539" extrusionOk="0">
                  <a:moveTo>
                    <a:pt x="0" y="7539"/>
                  </a:moveTo>
                  <a:lnTo>
                    <a:pt x="9271" y="1"/>
                  </a:lnTo>
                  <a:lnTo>
                    <a:pt x="11460" y="693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1"/>
            <p:cNvSpPr/>
            <p:nvPr/>
          </p:nvSpPr>
          <p:spPr>
            <a:xfrm>
              <a:off x="1496500" y="2471450"/>
              <a:ext cx="97275" cy="188475"/>
            </a:xfrm>
            <a:custGeom>
              <a:avLst/>
              <a:gdLst/>
              <a:ahLst/>
              <a:cxnLst/>
              <a:rect l="l" t="t" r="r" b="b"/>
              <a:pathLst>
                <a:path w="3891" h="7539" extrusionOk="0">
                  <a:moveTo>
                    <a:pt x="0" y="6596"/>
                  </a:moveTo>
                  <a:lnTo>
                    <a:pt x="3891" y="1"/>
                  </a:lnTo>
                  <a:lnTo>
                    <a:pt x="3465" y="753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1"/>
            <p:cNvSpPr/>
            <p:nvPr/>
          </p:nvSpPr>
          <p:spPr>
            <a:xfrm>
              <a:off x="1593750" y="2413700"/>
              <a:ext cx="221175" cy="57775"/>
            </a:xfrm>
            <a:custGeom>
              <a:avLst/>
              <a:gdLst/>
              <a:ahLst/>
              <a:cxnLst/>
              <a:rect l="l" t="t" r="r" b="b"/>
              <a:pathLst>
                <a:path w="8847" h="2311" extrusionOk="0">
                  <a:moveTo>
                    <a:pt x="8846" y="2311"/>
                  </a:moveTo>
                  <a:lnTo>
                    <a:pt x="6080" y="0"/>
                  </a:lnTo>
                  <a:lnTo>
                    <a:pt x="1" y="231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1896950" y="3407625"/>
              <a:ext cx="251550" cy="190000"/>
            </a:xfrm>
            <a:custGeom>
              <a:avLst/>
              <a:gdLst/>
              <a:ahLst/>
              <a:cxnLst/>
              <a:rect l="l" t="t" r="r" b="b"/>
              <a:pathLst>
                <a:path w="10062" h="7600" extrusionOk="0">
                  <a:moveTo>
                    <a:pt x="1" y="5867"/>
                  </a:moveTo>
                  <a:lnTo>
                    <a:pt x="8542" y="7600"/>
                  </a:lnTo>
                  <a:lnTo>
                    <a:pt x="10062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2023100" y="3186500"/>
              <a:ext cx="125400" cy="221150"/>
            </a:xfrm>
            <a:custGeom>
              <a:avLst/>
              <a:gdLst/>
              <a:ahLst/>
              <a:cxnLst/>
              <a:rect l="l" t="t" r="r" b="b"/>
              <a:pathLst>
                <a:path w="5016" h="8846" extrusionOk="0">
                  <a:moveTo>
                    <a:pt x="4013" y="1"/>
                  </a:moveTo>
                  <a:lnTo>
                    <a:pt x="5016" y="8846"/>
                  </a:lnTo>
                  <a:lnTo>
                    <a:pt x="1" y="638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1830100" y="3346075"/>
              <a:ext cx="193025" cy="208250"/>
            </a:xfrm>
            <a:custGeom>
              <a:avLst/>
              <a:gdLst/>
              <a:ahLst/>
              <a:cxnLst/>
              <a:rect l="l" t="t" r="r" b="b"/>
              <a:pathLst>
                <a:path w="7721" h="8330" extrusionOk="0">
                  <a:moveTo>
                    <a:pt x="0" y="1"/>
                  </a:moveTo>
                  <a:lnTo>
                    <a:pt x="7721" y="1"/>
                  </a:lnTo>
                  <a:lnTo>
                    <a:pt x="2675" y="832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1754100" y="3086950"/>
              <a:ext cx="269025" cy="259150"/>
            </a:xfrm>
            <a:custGeom>
              <a:avLst/>
              <a:gdLst/>
              <a:ahLst/>
              <a:cxnLst/>
              <a:rect l="l" t="t" r="r" b="b"/>
              <a:pathLst>
                <a:path w="10761" h="10366" extrusionOk="0">
                  <a:moveTo>
                    <a:pt x="0" y="1"/>
                  </a:moveTo>
                  <a:lnTo>
                    <a:pt x="10761" y="10366"/>
                  </a:lnTo>
                  <a:lnTo>
                    <a:pt x="3040" y="1036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1"/>
            <p:cNvSpPr/>
            <p:nvPr/>
          </p:nvSpPr>
          <p:spPr>
            <a:xfrm>
              <a:off x="2110500" y="3407625"/>
              <a:ext cx="348800" cy="190000"/>
            </a:xfrm>
            <a:custGeom>
              <a:avLst/>
              <a:gdLst/>
              <a:ahLst/>
              <a:cxnLst/>
              <a:rect l="l" t="t" r="r" b="b"/>
              <a:pathLst>
                <a:path w="13952" h="7600" extrusionOk="0">
                  <a:moveTo>
                    <a:pt x="1520" y="1"/>
                  </a:moveTo>
                  <a:lnTo>
                    <a:pt x="13952" y="1"/>
                  </a:lnTo>
                  <a:lnTo>
                    <a:pt x="0" y="760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1"/>
            <p:cNvSpPr/>
            <p:nvPr/>
          </p:nvSpPr>
          <p:spPr>
            <a:xfrm>
              <a:off x="2684200" y="2175100"/>
              <a:ext cx="395175" cy="246225"/>
            </a:xfrm>
            <a:custGeom>
              <a:avLst/>
              <a:gdLst/>
              <a:ahLst/>
              <a:cxnLst/>
              <a:rect l="l" t="t" r="r" b="b"/>
              <a:pathLst>
                <a:path w="15807" h="9849" extrusionOk="0">
                  <a:moveTo>
                    <a:pt x="1" y="7174"/>
                  </a:moveTo>
                  <a:lnTo>
                    <a:pt x="15807" y="0"/>
                  </a:lnTo>
                  <a:lnTo>
                    <a:pt x="4743" y="984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2590750" y="1931175"/>
              <a:ext cx="310050" cy="292575"/>
            </a:xfrm>
            <a:custGeom>
              <a:avLst/>
              <a:gdLst/>
              <a:ahLst/>
              <a:cxnLst/>
              <a:rect l="l" t="t" r="r" b="b"/>
              <a:pathLst>
                <a:path w="12402" h="11703" extrusionOk="0">
                  <a:moveTo>
                    <a:pt x="0" y="0"/>
                  </a:moveTo>
                  <a:lnTo>
                    <a:pt x="12402" y="1429"/>
                  </a:lnTo>
                  <a:lnTo>
                    <a:pt x="0" y="11703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1"/>
            <p:cNvSpPr/>
            <p:nvPr/>
          </p:nvSpPr>
          <p:spPr>
            <a:xfrm>
              <a:off x="2700925" y="1596825"/>
              <a:ext cx="284225" cy="370075"/>
            </a:xfrm>
            <a:custGeom>
              <a:avLst/>
              <a:gdLst/>
              <a:ahLst/>
              <a:cxnLst/>
              <a:rect l="l" t="t" r="r" b="b"/>
              <a:pathLst>
                <a:path w="11369" h="14803" extrusionOk="0">
                  <a:moveTo>
                    <a:pt x="11368" y="5988"/>
                  </a:moveTo>
                  <a:lnTo>
                    <a:pt x="7995" y="14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1"/>
            <p:cNvSpPr/>
            <p:nvPr/>
          </p:nvSpPr>
          <p:spPr>
            <a:xfrm>
              <a:off x="2590750" y="2659900"/>
              <a:ext cx="195300" cy="163400"/>
            </a:xfrm>
            <a:custGeom>
              <a:avLst/>
              <a:gdLst/>
              <a:ahLst/>
              <a:cxnLst/>
              <a:rect l="l" t="t" r="r" b="b"/>
              <a:pathLst>
                <a:path w="7812" h="6536" extrusionOk="0">
                  <a:moveTo>
                    <a:pt x="0" y="1125"/>
                  </a:moveTo>
                  <a:lnTo>
                    <a:pt x="6991" y="6536"/>
                  </a:lnTo>
                  <a:lnTo>
                    <a:pt x="7812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2765525" y="2823275"/>
              <a:ext cx="268250" cy="263700"/>
            </a:xfrm>
            <a:custGeom>
              <a:avLst/>
              <a:gdLst/>
              <a:ahLst/>
              <a:cxnLst/>
              <a:rect l="l" t="t" r="r" b="b"/>
              <a:pathLst>
                <a:path w="10730" h="10548" extrusionOk="0">
                  <a:moveTo>
                    <a:pt x="6535" y="10548"/>
                  </a:moveTo>
                  <a:lnTo>
                    <a:pt x="0" y="1"/>
                  </a:lnTo>
                  <a:lnTo>
                    <a:pt x="10730" y="258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2786025" y="2421300"/>
              <a:ext cx="152000" cy="238625"/>
            </a:xfrm>
            <a:custGeom>
              <a:avLst/>
              <a:gdLst/>
              <a:ahLst/>
              <a:cxnLst/>
              <a:rect l="l" t="t" r="r" b="b"/>
              <a:pathLst>
                <a:path w="6080" h="9545" extrusionOk="0">
                  <a:moveTo>
                    <a:pt x="1" y="9545"/>
                  </a:moveTo>
                  <a:lnTo>
                    <a:pt x="6080" y="5776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2370375" y="3407625"/>
              <a:ext cx="145150" cy="146700"/>
            </a:xfrm>
            <a:custGeom>
              <a:avLst/>
              <a:gdLst/>
              <a:ahLst/>
              <a:cxnLst/>
              <a:rect l="l" t="t" r="r" b="b"/>
              <a:pathLst>
                <a:path w="5806" h="5868" extrusionOk="0">
                  <a:moveTo>
                    <a:pt x="3557" y="1"/>
                  </a:moveTo>
                  <a:lnTo>
                    <a:pt x="5806" y="4104"/>
                  </a:lnTo>
                  <a:lnTo>
                    <a:pt x="0" y="586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2110500" y="3554300"/>
              <a:ext cx="259900" cy="43325"/>
            </a:xfrm>
            <a:custGeom>
              <a:avLst/>
              <a:gdLst/>
              <a:ahLst/>
              <a:cxnLst/>
              <a:rect l="l" t="t" r="r" b="b"/>
              <a:pathLst>
                <a:path w="10396" h="1733" extrusionOk="0">
                  <a:moveTo>
                    <a:pt x="0" y="1733"/>
                  </a:moveTo>
                  <a:lnTo>
                    <a:pt x="8450" y="1216"/>
                  </a:lnTo>
                  <a:lnTo>
                    <a:pt x="10395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2468400" y="3510225"/>
              <a:ext cx="317650" cy="69925"/>
            </a:xfrm>
            <a:custGeom>
              <a:avLst/>
              <a:gdLst/>
              <a:ahLst/>
              <a:cxnLst/>
              <a:rect l="l" t="t" r="r" b="b"/>
              <a:pathLst>
                <a:path w="12706" h="2797" extrusionOk="0">
                  <a:moveTo>
                    <a:pt x="1885" y="0"/>
                  </a:moveTo>
                  <a:lnTo>
                    <a:pt x="12706" y="1763"/>
                  </a:lnTo>
                  <a:lnTo>
                    <a:pt x="0" y="279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2321750" y="3554300"/>
              <a:ext cx="146675" cy="30425"/>
            </a:xfrm>
            <a:custGeom>
              <a:avLst/>
              <a:gdLst/>
              <a:ahLst/>
              <a:cxnLst/>
              <a:rect l="l" t="t" r="r" b="b"/>
              <a:pathLst>
                <a:path w="5867" h="1217" extrusionOk="0">
                  <a:moveTo>
                    <a:pt x="0" y="1216"/>
                  </a:moveTo>
                  <a:lnTo>
                    <a:pt x="5866" y="1034"/>
                  </a:lnTo>
                  <a:lnTo>
                    <a:pt x="1945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1"/>
            <p:cNvSpPr/>
            <p:nvPr/>
          </p:nvSpPr>
          <p:spPr>
            <a:xfrm>
              <a:off x="2765525" y="3075575"/>
              <a:ext cx="163400" cy="163400"/>
            </a:xfrm>
            <a:custGeom>
              <a:avLst/>
              <a:gdLst/>
              <a:ahLst/>
              <a:cxnLst/>
              <a:rect l="l" t="t" r="r" b="b"/>
              <a:pathLst>
                <a:path w="6536" h="6536" extrusionOk="0">
                  <a:moveTo>
                    <a:pt x="6535" y="456"/>
                  </a:moveTo>
                  <a:lnTo>
                    <a:pt x="0" y="0"/>
                  </a:lnTo>
                  <a:lnTo>
                    <a:pt x="5806" y="653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1"/>
            <p:cNvSpPr/>
            <p:nvPr/>
          </p:nvSpPr>
          <p:spPr>
            <a:xfrm>
              <a:off x="2322500" y="3060375"/>
              <a:ext cx="193025" cy="347275"/>
            </a:xfrm>
            <a:custGeom>
              <a:avLst/>
              <a:gdLst/>
              <a:ahLst/>
              <a:cxnLst/>
              <a:rect l="l" t="t" r="r" b="b"/>
              <a:pathLst>
                <a:path w="7721" h="13891" extrusionOk="0">
                  <a:moveTo>
                    <a:pt x="0" y="2219"/>
                  </a:moveTo>
                  <a:lnTo>
                    <a:pt x="7721" y="0"/>
                  </a:lnTo>
                  <a:lnTo>
                    <a:pt x="5472" y="1389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2515500" y="2969175"/>
              <a:ext cx="250050" cy="106425"/>
            </a:xfrm>
            <a:custGeom>
              <a:avLst/>
              <a:gdLst/>
              <a:ahLst/>
              <a:cxnLst/>
              <a:rect l="l" t="t" r="r" b="b"/>
              <a:pathLst>
                <a:path w="10002" h="4257" extrusionOk="0">
                  <a:moveTo>
                    <a:pt x="10001" y="4256"/>
                  </a:moveTo>
                  <a:lnTo>
                    <a:pt x="7174" y="1"/>
                  </a:lnTo>
                  <a:lnTo>
                    <a:pt x="1" y="364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2358225" y="2688025"/>
              <a:ext cx="336650" cy="281175"/>
            </a:xfrm>
            <a:custGeom>
              <a:avLst/>
              <a:gdLst/>
              <a:ahLst/>
              <a:cxnLst/>
              <a:rect l="l" t="t" r="r" b="b"/>
              <a:pathLst>
                <a:path w="13466" h="11247" extrusionOk="0">
                  <a:moveTo>
                    <a:pt x="0" y="5988"/>
                  </a:moveTo>
                  <a:lnTo>
                    <a:pt x="13465" y="11247"/>
                  </a:lnTo>
                  <a:lnTo>
                    <a:pt x="930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2515500" y="3060375"/>
              <a:ext cx="337425" cy="316125"/>
            </a:xfrm>
            <a:custGeom>
              <a:avLst/>
              <a:gdLst/>
              <a:ahLst/>
              <a:cxnLst/>
              <a:rect l="l" t="t" r="r" b="b"/>
              <a:pathLst>
                <a:path w="13497" h="12645" extrusionOk="0">
                  <a:moveTo>
                    <a:pt x="1" y="0"/>
                  </a:moveTo>
                  <a:lnTo>
                    <a:pt x="6627" y="12645"/>
                  </a:lnTo>
                  <a:lnTo>
                    <a:pt x="13497" y="1142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2515500" y="3376475"/>
              <a:ext cx="270550" cy="177850"/>
            </a:xfrm>
            <a:custGeom>
              <a:avLst/>
              <a:gdLst/>
              <a:ahLst/>
              <a:cxnLst/>
              <a:rect l="l" t="t" r="r" b="b"/>
              <a:pathLst>
                <a:path w="10822" h="7114" extrusionOk="0">
                  <a:moveTo>
                    <a:pt x="1" y="5350"/>
                  </a:moveTo>
                  <a:lnTo>
                    <a:pt x="6627" y="1"/>
                  </a:lnTo>
                  <a:lnTo>
                    <a:pt x="10822" y="7113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1"/>
            <p:cNvSpPr/>
            <p:nvPr/>
          </p:nvSpPr>
          <p:spPr>
            <a:xfrm>
              <a:off x="2938000" y="2496525"/>
              <a:ext cx="175575" cy="163400"/>
            </a:xfrm>
            <a:custGeom>
              <a:avLst/>
              <a:gdLst/>
              <a:ahLst/>
              <a:cxnLst/>
              <a:rect l="l" t="t" r="r" b="b"/>
              <a:pathLst>
                <a:path w="7023" h="6536" extrusionOk="0">
                  <a:moveTo>
                    <a:pt x="1" y="2767"/>
                  </a:moveTo>
                  <a:lnTo>
                    <a:pt x="6506" y="6536"/>
                  </a:lnTo>
                  <a:lnTo>
                    <a:pt x="7022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1"/>
            <p:cNvSpPr/>
            <p:nvPr/>
          </p:nvSpPr>
          <p:spPr>
            <a:xfrm>
              <a:off x="3079350" y="2175100"/>
              <a:ext cx="195325" cy="321450"/>
            </a:xfrm>
            <a:custGeom>
              <a:avLst/>
              <a:gdLst/>
              <a:ahLst/>
              <a:cxnLst/>
              <a:rect l="l" t="t" r="r" b="b"/>
              <a:pathLst>
                <a:path w="7813" h="12858" extrusionOk="0">
                  <a:moveTo>
                    <a:pt x="7812" y="5259"/>
                  </a:moveTo>
                  <a:lnTo>
                    <a:pt x="1368" y="128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2900775" y="1966875"/>
              <a:ext cx="228000" cy="208250"/>
            </a:xfrm>
            <a:custGeom>
              <a:avLst/>
              <a:gdLst/>
              <a:ahLst/>
              <a:cxnLst/>
              <a:rect l="l" t="t" r="r" b="b"/>
              <a:pathLst>
                <a:path w="9120" h="8330" extrusionOk="0">
                  <a:moveTo>
                    <a:pt x="1" y="1"/>
                  </a:moveTo>
                  <a:lnTo>
                    <a:pt x="7144" y="8329"/>
                  </a:lnTo>
                  <a:lnTo>
                    <a:pt x="9119" y="4013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1754100" y="2792125"/>
              <a:ext cx="278150" cy="294850"/>
            </a:xfrm>
            <a:custGeom>
              <a:avLst/>
              <a:gdLst/>
              <a:ahLst/>
              <a:cxnLst/>
              <a:rect l="l" t="t" r="r" b="b"/>
              <a:pathLst>
                <a:path w="11126" h="11794" extrusionOk="0">
                  <a:moveTo>
                    <a:pt x="4621" y="0"/>
                  </a:moveTo>
                  <a:lnTo>
                    <a:pt x="0" y="11794"/>
                  </a:lnTo>
                  <a:lnTo>
                    <a:pt x="11125" y="261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1730550" y="2213100"/>
              <a:ext cx="202150" cy="200625"/>
            </a:xfrm>
            <a:custGeom>
              <a:avLst/>
              <a:gdLst/>
              <a:ahLst/>
              <a:cxnLst/>
              <a:rect l="l" t="t" r="r" b="b"/>
              <a:pathLst>
                <a:path w="8086" h="8025" extrusionOk="0">
                  <a:moveTo>
                    <a:pt x="0" y="0"/>
                  </a:moveTo>
                  <a:lnTo>
                    <a:pt x="608" y="8024"/>
                  </a:lnTo>
                  <a:lnTo>
                    <a:pt x="8085" y="294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1"/>
            <p:cNvSpPr/>
            <p:nvPr/>
          </p:nvSpPr>
          <p:spPr>
            <a:xfrm>
              <a:off x="1901525" y="3665250"/>
              <a:ext cx="130725" cy="96525"/>
            </a:xfrm>
            <a:custGeom>
              <a:avLst/>
              <a:gdLst/>
              <a:ahLst/>
              <a:cxnLst/>
              <a:rect l="l" t="t" r="r" b="b"/>
              <a:pathLst>
                <a:path w="5229" h="3861" extrusionOk="0">
                  <a:moveTo>
                    <a:pt x="0" y="0"/>
                  </a:moveTo>
                  <a:lnTo>
                    <a:pt x="487" y="2918"/>
                  </a:lnTo>
                  <a:lnTo>
                    <a:pt x="5228" y="386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1"/>
            <p:cNvSpPr/>
            <p:nvPr/>
          </p:nvSpPr>
          <p:spPr>
            <a:xfrm>
              <a:off x="2023850" y="3674350"/>
              <a:ext cx="174050" cy="87425"/>
            </a:xfrm>
            <a:custGeom>
              <a:avLst/>
              <a:gdLst/>
              <a:ahLst/>
              <a:cxnLst/>
              <a:rect l="l" t="t" r="r" b="b"/>
              <a:pathLst>
                <a:path w="6962" h="3497" extrusionOk="0">
                  <a:moveTo>
                    <a:pt x="6962" y="791"/>
                  </a:moveTo>
                  <a:cubicBezTo>
                    <a:pt x="6749" y="852"/>
                    <a:pt x="335" y="3496"/>
                    <a:pt x="335" y="34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1901525" y="3626475"/>
              <a:ext cx="122350" cy="47900"/>
            </a:xfrm>
            <a:custGeom>
              <a:avLst/>
              <a:gdLst/>
              <a:ahLst/>
              <a:cxnLst/>
              <a:rect l="l" t="t" r="r" b="b"/>
              <a:pathLst>
                <a:path w="4894" h="1916" extrusionOk="0">
                  <a:moveTo>
                    <a:pt x="0" y="1551"/>
                  </a:moveTo>
                  <a:lnTo>
                    <a:pt x="1003" y="1"/>
                  </a:lnTo>
                  <a:lnTo>
                    <a:pt x="4894" y="191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1926600" y="3626475"/>
              <a:ext cx="189225" cy="47900"/>
            </a:xfrm>
            <a:custGeom>
              <a:avLst/>
              <a:gdLst/>
              <a:ahLst/>
              <a:cxnLst/>
              <a:rect l="l" t="t" r="r" b="b"/>
              <a:pathLst>
                <a:path w="7569" h="1916" extrusionOk="0">
                  <a:moveTo>
                    <a:pt x="7569" y="366"/>
                  </a:moveTo>
                  <a:lnTo>
                    <a:pt x="0" y="1"/>
                  </a:lnTo>
                  <a:lnTo>
                    <a:pt x="3891" y="191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1"/>
            <p:cNvSpPr/>
            <p:nvPr/>
          </p:nvSpPr>
          <p:spPr>
            <a:xfrm>
              <a:off x="2115800" y="3635600"/>
              <a:ext cx="205975" cy="58550"/>
            </a:xfrm>
            <a:custGeom>
              <a:avLst/>
              <a:gdLst/>
              <a:ahLst/>
              <a:cxnLst/>
              <a:rect l="l" t="t" r="r" b="b"/>
              <a:pathLst>
                <a:path w="8239" h="2342" extrusionOk="0">
                  <a:moveTo>
                    <a:pt x="8238" y="183"/>
                  </a:moveTo>
                  <a:lnTo>
                    <a:pt x="1" y="1"/>
                  </a:lnTo>
                  <a:lnTo>
                    <a:pt x="3284" y="234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1"/>
            <p:cNvSpPr/>
            <p:nvPr/>
          </p:nvSpPr>
          <p:spPr>
            <a:xfrm>
              <a:off x="2197875" y="3694125"/>
              <a:ext cx="148975" cy="48650"/>
            </a:xfrm>
            <a:custGeom>
              <a:avLst/>
              <a:gdLst/>
              <a:ahLst/>
              <a:cxnLst/>
              <a:rect l="l" t="t" r="r" b="b"/>
              <a:pathLst>
                <a:path w="5959" h="1946" extrusionOk="0">
                  <a:moveTo>
                    <a:pt x="3070" y="1945"/>
                  </a:moveTo>
                  <a:lnTo>
                    <a:pt x="1" y="0"/>
                  </a:lnTo>
                  <a:lnTo>
                    <a:pt x="5958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1"/>
            <p:cNvSpPr/>
            <p:nvPr/>
          </p:nvSpPr>
          <p:spPr>
            <a:xfrm>
              <a:off x="2032225" y="3694125"/>
              <a:ext cx="165675" cy="76750"/>
            </a:xfrm>
            <a:custGeom>
              <a:avLst/>
              <a:gdLst/>
              <a:ahLst/>
              <a:cxnLst/>
              <a:rect l="l" t="t" r="r" b="b"/>
              <a:pathLst>
                <a:path w="6627" h="3070" extrusionOk="0">
                  <a:moveTo>
                    <a:pt x="0" y="2705"/>
                  </a:moveTo>
                  <a:lnTo>
                    <a:pt x="4864" y="3070"/>
                  </a:lnTo>
                  <a:lnTo>
                    <a:pt x="6627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1"/>
            <p:cNvSpPr/>
            <p:nvPr/>
          </p:nvSpPr>
          <p:spPr>
            <a:xfrm>
              <a:off x="2153800" y="3742750"/>
              <a:ext cx="139850" cy="41825"/>
            </a:xfrm>
            <a:custGeom>
              <a:avLst/>
              <a:gdLst/>
              <a:ahLst/>
              <a:cxnLst/>
              <a:rect l="l" t="t" r="r" b="b"/>
              <a:pathLst>
                <a:path w="5594" h="1673" extrusionOk="0">
                  <a:moveTo>
                    <a:pt x="4833" y="0"/>
                  </a:moveTo>
                  <a:lnTo>
                    <a:pt x="5593" y="1672"/>
                  </a:lnTo>
                  <a:lnTo>
                    <a:pt x="1" y="112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1"/>
            <p:cNvSpPr/>
            <p:nvPr/>
          </p:nvSpPr>
          <p:spPr>
            <a:xfrm>
              <a:off x="2321750" y="3640150"/>
              <a:ext cx="146675" cy="54000"/>
            </a:xfrm>
            <a:custGeom>
              <a:avLst/>
              <a:gdLst/>
              <a:ahLst/>
              <a:cxnLst/>
              <a:rect l="l" t="t" r="r" b="b"/>
              <a:pathLst>
                <a:path w="5867" h="2160" extrusionOk="0">
                  <a:moveTo>
                    <a:pt x="0" y="1"/>
                  </a:moveTo>
                  <a:lnTo>
                    <a:pt x="1003" y="2159"/>
                  </a:lnTo>
                  <a:lnTo>
                    <a:pt x="5866" y="155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1"/>
            <p:cNvSpPr/>
            <p:nvPr/>
          </p:nvSpPr>
          <p:spPr>
            <a:xfrm>
              <a:off x="2274625" y="3694125"/>
              <a:ext cx="125400" cy="56250"/>
            </a:xfrm>
            <a:custGeom>
              <a:avLst/>
              <a:gdLst/>
              <a:ahLst/>
              <a:cxnLst/>
              <a:rect l="l" t="t" r="r" b="b"/>
              <a:pathLst>
                <a:path w="5016" h="2250" extrusionOk="0">
                  <a:moveTo>
                    <a:pt x="0" y="1945"/>
                  </a:moveTo>
                  <a:lnTo>
                    <a:pt x="5016" y="2249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1"/>
            <p:cNvSpPr/>
            <p:nvPr/>
          </p:nvSpPr>
          <p:spPr>
            <a:xfrm>
              <a:off x="2274625" y="3742750"/>
              <a:ext cx="116300" cy="44850"/>
            </a:xfrm>
            <a:custGeom>
              <a:avLst/>
              <a:gdLst/>
              <a:ahLst/>
              <a:cxnLst/>
              <a:rect l="l" t="t" r="r" b="b"/>
              <a:pathLst>
                <a:path w="4652" h="1794" extrusionOk="0">
                  <a:moveTo>
                    <a:pt x="760" y="1672"/>
                  </a:moveTo>
                  <a:lnTo>
                    <a:pt x="4651" y="1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1"/>
            <p:cNvSpPr/>
            <p:nvPr/>
          </p:nvSpPr>
          <p:spPr>
            <a:xfrm>
              <a:off x="2321750" y="3631050"/>
              <a:ext cx="205950" cy="47900"/>
            </a:xfrm>
            <a:custGeom>
              <a:avLst/>
              <a:gdLst/>
              <a:ahLst/>
              <a:cxnLst/>
              <a:rect l="l" t="t" r="r" b="b"/>
              <a:pathLst>
                <a:path w="8238" h="1916" extrusionOk="0">
                  <a:moveTo>
                    <a:pt x="5866" y="1915"/>
                  </a:moveTo>
                  <a:lnTo>
                    <a:pt x="8237" y="0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1"/>
            <p:cNvSpPr/>
            <p:nvPr/>
          </p:nvSpPr>
          <p:spPr>
            <a:xfrm>
              <a:off x="2468400" y="3631050"/>
              <a:ext cx="110975" cy="63100"/>
            </a:xfrm>
            <a:custGeom>
              <a:avLst/>
              <a:gdLst/>
              <a:ahLst/>
              <a:cxnLst/>
              <a:rect l="l" t="t" r="r" b="b"/>
              <a:pathLst>
                <a:path w="4439" h="2524" extrusionOk="0">
                  <a:moveTo>
                    <a:pt x="4438" y="2523"/>
                  </a:moveTo>
                  <a:lnTo>
                    <a:pt x="2371" y="0"/>
                  </a:lnTo>
                  <a:lnTo>
                    <a:pt x="0" y="191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2400000" y="3678925"/>
              <a:ext cx="133775" cy="71450"/>
            </a:xfrm>
            <a:custGeom>
              <a:avLst/>
              <a:gdLst/>
              <a:ahLst/>
              <a:cxnLst/>
              <a:rect l="l" t="t" r="r" b="b"/>
              <a:pathLst>
                <a:path w="5351" h="2858" extrusionOk="0">
                  <a:moveTo>
                    <a:pt x="5350" y="2371"/>
                  </a:moveTo>
                  <a:lnTo>
                    <a:pt x="1" y="2857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1"/>
            <p:cNvSpPr/>
            <p:nvPr/>
          </p:nvSpPr>
          <p:spPr>
            <a:xfrm>
              <a:off x="2390900" y="3750350"/>
              <a:ext cx="171750" cy="37250"/>
            </a:xfrm>
            <a:custGeom>
              <a:avLst/>
              <a:gdLst/>
              <a:ahLst/>
              <a:cxnLst/>
              <a:rect l="l" t="t" r="r" b="b"/>
              <a:pathLst>
                <a:path w="6870" h="1490" extrusionOk="0">
                  <a:moveTo>
                    <a:pt x="6869" y="943"/>
                  </a:moveTo>
                  <a:lnTo>
                    <a:pt x="0" y="149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1"/>
            <p:cNvSpPr/>
            <p:nvPr/>
          </p:nvSpPr>
          <p:spPr>
            <a:xfrm>
              <a:off x="2533750" y="3722225"/>
              <a:ext cx="57025" cy="51700"/>
            </a:xfrm>
            <a:custGeom>
              <a:avLst/>
              <a:gdLst/>
              <a:ahLst/>
              <a:cxnLst/>
              <a:rect l="l" t="t" r="r" b="b"/>
              <a:pathLst>
                <a:path w="2281" h="2068" extrusionOk="0">
                  <a:moveTo>
                    <a:pt x="2280" y="1"/>
                  </a:moveTo>
                  <a:lnTo>
                    <a:pt x="0" y="639"/>
                  </a:lnTo>
                  <a:lnTo>
                    <a:pt x="1155" y="206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1"/>
            <p:cNvSpPr/>
            <p:nvPr/>
          </p:nvSpPr>
          <p:spPr>
            <a:xfrm>
              <a:off x="2562625" y="3722225"/>
              <a:ext cx="126925" cy="51700"/>
            </a:xfrm>
            <a:custGeom>
              <a:avLst/>
              <a:gdLst/>
              <a:ahLst/>
              <a:cxnLst/>
              <a:rect l="l" t="t" r="r" b="b"/>
              <a:pathLst>
                <a:path w="5077" h="2068" extrusionOk="0">
                  <a:moveTo>
                    <a:pt x="5077" y="1125"/>
                  </a:moveTo>
                  <a:lnTo>
                    <a:pt x="0" y="2068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2579350" y="3669800"/>
              <a:ext cx="90450" cy="52450"/>
            </a:xfrm>
            <a:custGeom>
              <a:avLst/>
              <a:gdLst/>
              <a:ahLst/>
              <a:cxnLst/>
              <a:rect l="l" t="t" r="r" b="b"/>
              <a:pathLst>
                <a:path w="3618" h="2098" extrusionOk="0">
                  <a:moveTo>
                    <a:pt x="3617" y="0"/>
                  </a:moveTo>
                  <a:lnTo>
                    <a:pt x="0" y="973"/>
                  </a:lnTo>
                  <a:lnTo>
                    <a:pt x="456" y="209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2527675" y="3622675"/>
              <a:ext cx="142125" cy="47150"/>
            </a:xfrm>
            <a:custGeom>
              <a:avLst/>
              <a:gdLst/>
              <a:ahLst/>
              <a:cxnLst/>
              <a:rect l="l" t="t" r="r" b="b"/>
              <a:pathLst>
                <a:path w="5685" h="1886" extrusionOk="0">
                  <a:moveTo>
                    <a:pt x="0" y="335"/>
                  </a:moveTo>
                  <a:lnTo>
                    <a:pt x="4590" y="1"/>
                  </a:lnTo>
                  <a:lnTo>
                    <a:pt x="5684" y="188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1"/>
            <p:cNvSpPr/>
            <p:nvPr/>
          </p:nvSpPr>
          <p:spPr>
            <a:xfrm>
              <a:off x="2642425" y="3615075"/>
              <a:ext cx="91200" cy="54750"/>
            </a:xfrm>
            <a:custGeom>
              <a:avLst/>
              <a:gdLst/>
              <a:ahLst/>
              <a:cxnLst/>
              <a:rect l="l" t="t" r="r" b="b"/>
              <a:pathLst>
                <a:path w="3648" h="2190" extrusionOk="0">
                  <a:moveTo>
                    <a:pt x="3647" y="1"/>
                  </a:moveTo>
                  <a:lnTo>
                    <a:pt x="0" y="305"/>
                  </a:lnTo>
                  <a:lnTo>
                    <a:pt x="1094" y="218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1"/>
            <p:cNvSpPr/>
            <p:nvPr/>
          </p:nvSpPr>
          <p:spPr>
            <a:xfrm>
              <a:off x="2669775" y="3615075"/>
              <a:ext cx="63850" cy="85150"/>
            </a:xfrm>
            <a:custGeom>
              <a:avLst/>
              <a:gdLst/>
              <a:ahLst/>
              <a:cxnLst/>
              <a:rect l="l" t="t" r="r" b="b"/>
              <a:pathLst>
                <a:path w="2554" h="3406" extrusionOk="0">
                  <a:moveTo>
                    <a:pt x="2280" y="3405"/>
                  </a:moveTo>
                  <a:lnTo>
                    <a:pt x="0" y="2189"/>
                  </a:lnTo>
                  <a:lnTo>
                    <a:pt x="2553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1"/>
            <p:cNvSpPr/>
            <p:nvPr/>
          </p:nvSpPr>
          <p:spPr>
            <a:xfrm>
              <a:off x="2733600" y="3615075"/>
              <a:ext cx="75250" cy="50175"/>
            </a:xfrm>
            <a:custGeom>
              <a:avLst/>
              <a:gdLst/>
              <a:ahLst/>
              <a:cxnLst/>
              <a:rect l="l" t="t" r="r" b="b"/>
              <a:pathLst>
                <a:path w="3010" h="2007" extrusionOk="0">
                  <a:moveTo>
                    <a:pt x="1855" y="487"/>
                  </a:moveTo>
                  <a:lnTo>
                    <a:pt x="0" y="1"/>
                  </a:lnTo>
                  <a:lnTo>
                    <a:pt x="3010" y="200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1"/>
            <p:cNvSpPr/>
            <p:nvPr/>
          </p:nvSpPr>
          <p:spPr>
            <a:xfrm>
              <a:off x="2726750" y="3615075"/>
              <a:ext cx="82100" cy="85150"/>
            </a:xfrm>
            <a:custGeom>
              <a:avLst/>
              <a:gdLst/>
              <a:ahLst/>
              <a:cxnLst/>
              <a:rect l="l" t="t" r="r" b="b"/>
              <a:pathLst>
                <a:path w="3284" h="3406" extrusionOk="0">
                  <a:moveTo>
                    <a:pt x="1" y="3405"/>
                  </a:moveTo>
                  <a:lnTo>
                    <a:pt x="3284" y="2007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1"/>
            <p:cNvSpPr/>
            <p:nvPr/>
          </p:nvSpPr>
          <p:spPr>
            <a:xfrm>
              <a:off x="2669775" y="3669800"/>
              <a:ext cx="57000" cy="80575"/>
            </a:xfrm>
            <a:custGeom>
              <a:avLst/>
              <a:gdLst/>
              <a:ahLst/>
              <a:cxnLst/>
              <a:rect l="l" t="t" r="r" b="b"/>
              <a:pathLst>
                <a:path w="2280" h="3223" extrusionOk="0">
                  <a:moveTo>
                    <a:pt x="0" y="0"/>
                  </a:moveTo>
                  <a:lnTo>
                    <a:pt x="791" y="3222"/>
                  </a:lnTo>
                  <a:lnTo>
                    <a:pt x="2280" y="121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1"/>
            <p:cNvSpPr/>
            <p:nvPr/>
          </p:nvSpPr>
          <p:spPr>
            <a:xfrm>
              <a:off x="2689525" y="3665250"/>
              <a:ext cx="119325" cy="85125"/>
            </a:xfrm>
            <a:custGeom>
              <a:avLst/>
              <a:gdLst/>
              <a:ahLst/>
              <a:cxnLst/>
              <a:rect l="l" t="t" r="r" b="b"/>
              <a:pathLst>
                <a:path w="4773" h="3405" extrusionOk="0">
                  <a:moveTo>
                    <a:pt x="4773" y="0"/>
                  </a:moveTo>
                  <a:lnTo>
                    <a:pt x="4256" y="1945"/>
                  </a:lnTo>
                  <a:lnTo>
                    <a:pt x="1" y="340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1"/>
            <p:cNvSpPr/>
            <p:nvPr/>
          </p:nvSpPr>
          <p:spPr>
            <a:xfrm>
              <a:off x="1901525" y="3665250"/>
              <a:ext cx="122350" cy="39525"/>
            </a:xfrm>
            <a:custGeom>
              <a:avLst/>
              <a:gdLst/>
              <a:ahLst/>
              <a:cxnLst/>
              <a:rect l="l" t="t" r="r" b="b"/>
              <a:pathLst>
                <a:path w="4894" h="1581" extrusionOk="0">
                  <a:moveTo>
                    <a:pt x="0" y="0"/>
                  </a:moveTo>
                  <a:lnTo>
                    <a:pt x="3435" y="1581"/>
                  </a:lnTo>
                  <a:lnTo>
                    <a:pt x="4894" y="36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1"/>
            <p:cNvSpPr/>
            <p:nvPr/>
          </p:nvSpPr>
          <p:spPr>
            <a:xfrm>
              <a:off x="1987375" y="3674350"/>
              <a:ext cx="44875" cy="87425"/>
            </a:xfrm>
            <a:custGeom>
              <a:avLst/>
              <a:gdLst/>
              <a:ahLst/>
              <a:cxnLst/>
              <a:rect l="l" t="t" r="r" b="b"/>
              <a:pathLst>
                <a:path w="1795" h="3497" extrusionOk="0">
                  <a:moveTo>
                    <a:pt x="1794" y="3496"/>
                  </a:moveTo>
                  <a:lnTo>
                    <a:pt x="1" y="1217"/>
                  </a:lnTo>
                  <a:lnTo>
                    <a:pt x="1460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1"/>
            <p:cNvSpPr/>
            <p:nvPr/>
          </p:nvSpPr>
          <p:spPr>
            <a:xfrm>
              <a:off x="2023850" y="3674350"/>
              <a:ext cx="174050" cy="36500"/>
            </a:xfrm>
            <a:custGeom>
              <a:avLst/>
              <a:gdLst/>
              <a:ahLst/>
              <a:cxnLst/>
              <a:rect l="l" t="t" r="r" b="b"/>
              <a:pathLst>
                <a:path w="6962" h="1460" extrusionOk="0">
                  <a:moveTo>
                    <a:pt x="6962" y="791"/>
                  </a:moveTo>
                  <a:lnTo>
                    <a:pt x="1916" y="14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1"/>
            <p:cNvSpPr/>
            <p:nvPr/>
          </p:nvSpPr>
          <p:spPr>
            <a:xfrm>
              <a:off x="2023850" y="3674350"/>
              <a:ext cx="47900" cy="87425"/>
            </a:xfrm>
            <a:custGeom>
              <a:avLst/>
              <a:gdLst/>
              <a:ahLst/>
              <a:cxnLst/>
              <a:rect l="l" t="t" r="r" b="b"/>
              <a:pathLst>
                <a:path w="1916" h="3497" extrusionOk="0">
                  <a:moveTo>
                    <a:pt x="335" y="3496"/>
                  </a:moveTo>
                  <a:lnTo>
                    <a:pt x="1916" y="14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1"/>
            <p:cNvSpPr/>
            <p:nvPr/>
          </p:nvSpPr>
          <p:spPr>
            <a:xfrm>
              <a:off x="2153800" y="3694125"/>
              <a:ext cx="58550" cy="76750"/>
            </a:xfrm>
            <a:custGeom>
              <a:avLst/>
              <a:gdLst/>
              <a:ahLst/>
              <a:cxnLst/>
              <a:rect l="l" t="t" r="r" b="b"/>
              <a:pathLst>
                <a:path w="2342" h="3070" extrusionOk="0">
                  <a:moveTo>
                    <a:pt x="2341" y="1550"/>
                  </a:moveTo>
                  <a:lnTo>
                    <a:pt x="1764" y="0"/>
                  </a:lnTo>
                  <a:lnTo>
                    <a:pt x="1" y="307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1"/>
            <p:cNvSpPr/>
            <p:nvPr/>
          </p:nvSpPr>
          <p:spPr>
            <a:xfrm>
              <a:off x="2197875" y="3694125"/>
              <a:ext cx="76775" cy="48650"/>
            </a:xfrm>
            <a:custGeom>
              <a:avLst/>
              <a:gdLst/>
              <a:ahLst/>
              <a:cxnLst/>
              <a:rect l="l" t="t" r="r" b="b"/>
              <a:pathLst>
                <a:path w="3071" h="1946" extrusionOk="0">
                  <a:moveTo>
                    <a:pt x="3070" y="1945"/>
                  </a:moveTo>
                  <a:lnTo>
                    <a:pt x="578" y="15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1"/>
            <p:cNvSpPr/>
            <p:nvPr/>
          </p:nvSpPr>
          <p:spPr>
            <a:xfrm>
              <a:off x="1901525" y="4023150"/>
              <a:ext cx="130725" cy="96525"/>
            </a:xfrm>
            <a:custGeom>
              <a:avLst/>
              <a:gdLst/>
              <a:ahLst/>
              <a:cxnLst/>
              <a:rect l="l" t="t" r="r" b="b"/>
              <a:pathLst>
                <a:path w="5229" h="3861" extrusionOk="0">
                  <a:moveTo>
                    <a:pt x="0" y="0"/>
                  </a:moveTo>
                  <a:lnTo>
                    <a:pt x="487" y="2918"/>
                  </a:lnTo>
                  <a:lnTo>
                    <a:pt x="5228" y="386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1"/>
            <p:cNvSpPr/>
            <p:nvPr/>
          </p:nvSpPr>
          <p:spPr>
            <a:xfrm>
              <a:off x="2023850" y="4032275"/>
              <a:ext cx="174050" cy="87400"/>
            </a:xfrm>
            <a:custGeom>
              <a:avLst/>
              <a:gdLst/>
              <a:ahLst/>
              <a:cxnLst/>
              <a:rect l="l" t="t" r="r" b="b"/>
              <a:pathLst>
                <a:path w="6962" h="3496" extrusionOk="0">
                  <a:moveTo>
                    <a:pt x="6962" y="790"/>
                  </a:moveTo>
                  <a:cubicBezTo>
                    <a:pt x="6749" y="851"/>
                    <a:pt x="335" y="3496"/>
                    <a:pt x="335" y="349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1"/>
            <p:cNvSpPr/>
            <p:nvPr/>
          </p:nvSpPr>
          <p:spPr>
            <a:xfrm>
              <a:off x="1901525" y="3984400"/>
              <a:ext cx="122350" cy="47900"/>
            </a:xfrm>
            <a:custGeom>
              <a:avLst/>
              <a:gdLst/>
              <a:ahLst/>
              <a:cxnLst/>
              <a:rect l="l" t="t" r="r" b="b"/>
              <a:pathLst>
                <a:path w="4894" h="1916" extrusionOk="0">
                  <a:moveTo>
                    <a:pt x="0" y="1550"/>
                  </a:moveTo>
                  <a:lnTo>
                    <a:pt x="1003" y="0"/>
                  </a:lnTo>
                  <a:lnTo>
                    <a:pt x="4894" y="191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1"/>
            <p:cNvSpPr/>
            <p:nvPr/>
          </p:nvSpPr>
          <p:spPr>
            <a:xfrm>
              <a:off x="1926600" y="3984400"/>
              <a:ext cx="189225" cy="47900"/>
            </a:xfrm>
            <a:custGeom>
              <a:avLst/>
              <a:gdLst/>
              <a:ahLst/>
              <a:cxnLst/>
              <a:rect l="l" t="t" r="r" b="b"/>
              <a:pathLst>
                <a:path w="7569" h="1916" extrusionOk="0">
                  <a:moveTo>
                    <a:pt x="7569" y="395"/>
                  </a:moveTo>
                  <a:lnTo>
                    <a:pt x="0" y="0"/>
                  </a:lnTo>
                  <a:lnTo>
                    <a:pt x="3891" y="191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1"/>
            <p:cNvSpPr/>
            <p:nvPr/>
          </p:nvSpPr>
          <p:spPr>
            <a:xfrm>
              <a:off x="2115800" y="3994275"/>
              <a:ext cx="205975" cy="57775"/>
            </a:xfrm>
            <a:custGeom>
              <a:avLst/>
              <a:gdLst/>
              <a:ahLst/>
              <a:cxnLst/>
              <a:rect l="l" t="t" r="r" b="b"/>
              <a:pathLst>
                <a:path w="8239" h="2311" extrusionOk="0">
                  <a:moveTo>
                    <a:pt x="8238" y="152"/>
                  </a:moveTo>
                  <a:lnTo>
                    <a:pt x="1" y="0"/>
                  </a:lnTo>
                  <a:lnTo>
                    <a:pt x="3284" y="231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2197875" y="4052025"/>
              <a:ext cx="148975" cy="48650"/>
            </a:xfrm>
            <a:custGeom>
              <a:avLst/>
              <a:gdLst/>
              <a:ahLst/>
              <a:cxnLst/>
              <a:rect l="l" t="t" r="r" b="b"/>
              <a:pathLst>
                <a:path w="5959" h="1946" extrusionOk="0">
                  <a:moveTo>
                    <a:pt x="3070" y="1946"/>
                  </a:moveTo>
                  <a:lnTo>
                    <a:pt x="1" y="0"/>
                  </a:lnTo>
                  <a:lnTo>
                    <a:pt x="5958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1"/>
            <p:cNvSpPr/>
            <p:nvPr/>
          </p:nvSpPr>
          <p:spPr>
            <a:xfrm>
              <a:off x="2032225" y="4052025"/>
              <a:ext cx="165675" cy="76775"/>
            </a:xfrm>
            <a:custGeom>
              <a:avLst/>
              <a:gdLst/>
              <a:ahLst/>
              <a:cxnLst/>
              <a:rect l="l" t="t" r="r" b="b"/>
              <a:pathLst>
                <a:path w="6627" h="3071" extrusionOk="0">
                  <a:moveTo>
                    <a:pt x="0" y="2706"/>
                  </a:moveTo>
                  <a:lnTo>
                    <a:pt x="4864" y="3070"/>
                  </a:lnTo>
                  <a:lnTo>
                    <a:pt x="6627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1"/>
            <p:cNvSpPr/>
            <p:nvPr/>
          </p:nvSpPr>
          <p:spPr>
            <a:xfrm>
              <a:off x="2153800" y="4100650"/>
              <a:ext cx="139850" cy="41825"/>
            </a:xfrm>
            <a:custGeom>
              <a:avLst/>
              <a:gdLst/>
              <a:ahLst/>
              <a:cxnLst/>
              <a:rect l="l" t="t" r="r" b="b"/>
              <a:pathLst>
                <a:path w="5594" h="1673" extrusionOk="0">
                  <a:moveTo>
                    <a:pt x="4833" y="1"/>
                  </a:moveTo>
                  <a:lnTo>
                    <a:pt x="5593" y="1672"/>
                  </a:lnTo>
                  <a:lnTo>
                    <a:pt x="1" y="112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1"/>
            <p:cNvSpPr/>
            <p:nvPr/>
          </p:nvSpPr>
          <p:spPr>
            <a:xfrm>
              <a:off x="2321750" y="3998075"/>
              <a:ext cx="146675" cy="53975"/>
            </a:xfrm>
            <a:custGeom>
              <a:avLst/>
              <a:gdLst/>
              <a:ahLst/>
              <a:cxnLst/>
              <a:rect l="l" t="t" r="r" b="b"/>
              <a:pathLst>
                <a:path w="5867" h="2159" extrusionOk="0">
                  <a:moveTo>
                    <a:pt x="0" y="0"/>
                  </a:moveTo>
                  <a:lnTo>
                    <a:pt x="1003" y="2158"/>
                  </a:lnTo>
                  <a:lnTo>
                    <a:pt x="5866" y="155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2274625" y="4052025"/>
              <a:ext cx="125400" cy="56250"/>
            </a:xfrm>
            <a:custGeom>
              <a:avLst/>
              <a:gdLst/>
              <a:ahLst/>
              <a:cxnLst/>
              <a:rect l="l" t="t" r="r" b="b"/>
              <a:pathLst>
                <a:path w="5016" h="2250" extrusionOk="0">
                  <a:moveTo>
                    <a:pt x="0" y="1946"/>
                  </a:moveTo>
                  <a:lnTo>
                    <a:pt x="5016" y="2250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1"/>
            <p:cNvSpPr/>
            <p:nvPr/>
          </p:nvSpPr>
          <p:spPr>
            <a:xfrm>
              <a:off x="2274625" y="4100650"/>
              <a:ext cx="116300" cy="44850"/>
            </a:xfrm>
            <a:custGeom>
              <a:avLst/>
              <a:gdLst/>
              <a:ahLst/>
              <a:cxnLst/>
              <a:rect l="l" t="t" r="r" b="b"/>
              <a:pathLst>
                <a:path w="4652" h="1794" extrusionOk="0">
                  <a:moveTo>
                    <a:pt x="760" y="1672"/>
                  </a:moveTo>
                  <a:lnTo>
                    <a:pt x="4651" y="17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1"/>
            <p:cNvSpPr/>
            <p:nvPr/>
          </p:nvSpPr>
          <p:spPr>
            <a:xfrm>
              <a:off x="2321750" y="3988950"/>
              <a:ext cx="205950" cy="47900"/>
            </a:xfrm>
            <a:custGeom>
              <a:avLst/>
              <a:gdLst/>
              <a:ahLst/>
              <a:cxnLst/>
              <a:rect l="l" t="t" r="r" b="b"/>
              <a:pathLst>
                <a:path w="8238" h="1916" extrusionOk="0">
                  <a:moveTo>
                    <a:pt x="5866" y="1915"/>
                  </a:moveTo>
                  <a:lnTo>
                    <a:pt x="8237" y="1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1"/>
            <p:cNvSpPr/>
            <p:nvPr/>
          </p:nvSpPr>
          <p:spPr>
            <a:xfrm>
              <a:off x="2468400" y="3988950"/>
              <a:ext cx="110975" cy="63100"/>
            </a:xfrm>
            <a:custGeom>
              <a:avLst/>
              <a:gdLst/>
              <a:ahLst/>
              <a:cxnLst/>
              <a:rect l="l" t="t" r="r" b="b"/>
              <a:pathLst>
                <a:path w="4439" h="2524" extrusionOk="0">
                  <a:moveTo>
                    <a:pt x="4438" y="2523"/>
                  </a:moveTo>
                  <a:lnTo>
                    <a:pt x="2371" y="1"/>
                  </a:lnTo>
                  <a:lnTo>
                    <a:pt x="0" y="191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1"/>
            <p:cNvSpPr/>
            <p:nvPr/>
          </p:nvSpPr>
          <p:spPr>
            <a:xfrm>
              <a:off x="2400000" y="4036825"/>
              <a:ext cx="133775" cy="71450"/>
            </a:xfrm>
            <a:custGeom>
              <a:avLst/>
              <a:gdLst/>
              <a:ahLst/>
              <a:cxnLst/>
              <a:rect l="l" t="t" r="r" b="b"/>
              <a:pathLst>
                <a:path w="5351" h="2858" extrusionOk="0">
                  <a:moveTo>
                    <a:pt x="5350" y="2371"/>
                  </a:moveTo>
                  <a:lnTo>
                    <a:pt x="1" y="285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2390900" y="4108250"/>
              <a:ext cx="171750" cy="37250"/>
            </a:xfrm>
            <a:custGeom>
              <a:avLst/>
              <a:gdLst/>
              <a:ahLst/>
              <a:cxnLst/>
              <a:rect l="l" t="t" r="r" b="b"/>
              <a:pathLst>
                <a:path w="6870" h="1490" extrusionOk="0">
                  <a:moveTo>
                    <a:pt x="6869" y="943"/>
                  </a:moveTo>
                  <a:lnTo>
                    <a:pt x="0" y="1490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1"/>
            <p:cNvSpPr/>
            <p:nvPr/>
          </p:nvSpPr>
          <p:spPr>
            <a:xfrm>
              <a:off x="2533750" y="4080125"/>
              <a:ext cx="57025" cy="51700"/>
            </a:xfrm>
            <a:custGeom>
              <a:avLst/>
              <a:gdLst/>
              <a:ahLst/>
              <a:cxnLst/>
              <a:rect l="l" t="t" r="r" b="b"/>
              <a:pathLst>
                <a:path w="2281" h="2068" extrusionOk="0">
                  <a:moveTo>
                    <a:pt x="2280" y="1"/>
                  </a:moveTo>
                  <a:lnTo>
                    <a:pt x="0" y="639"/>
                  </a:lnTo>
                  <a:lnTo>
                    <a:pt x="1155" y="206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1"/>
            <p:cNvSpPr/>
            <p:nvPr/>
          </p:nvSpPr>
          <p:spPr>
            <a:xfrm>
              <a:off x="2562625" y="4080125"/>
              <a:ext cx="126925" cy="51700"/>
            </a:xfrm>
            <a:custGeom>
              <a:avLst/>
              <a:gdLst/>
              <a:ahLst/>
              <a:cxnLst/>
              <a:rect l="l" t="t" r="r" b="b"/>
              <a:pathLst>
                <a:path w="5077" h="2068" extrusionOk="0">
                  <a:moveTo>
                    <a:pt x="5077" y="1126"/>
                  </a:moveTo>
                  <a:lnTo>
                    <a:pt x="0" y="2068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1"/>
            <p:cNvSpPr/>
            <p:nvPr/>
          </p:nvSpPr>
          <p:spPr>
            <a:xfrm>
              <a:off x="2579350" y="4027700"/>
              <a:ext cx="90450" cy="52450"/>
            </a:xfrm>
            <a:custGeom>
              <a:avLst/>
              <a:gdLst/>
              <a:ahLst/>
              <a:cxnLst/>
              <a:rect l="l" t="t" r="r" b="b"/>
              <a:pathLst>
                <a:path w="3618" h="2098" extrusionOk="0">
                  <a:moveTo>
                    <a:pt x="3617" y="1"/>
                  </a:moveTo>
                  <a:lnTo>
                    <a:pt x="0" y="973"/>
                  </a:lnTo>
                  <a:lnTo>
                    <a:pt x="456" y="209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2527675" y="3980600"/>
              <a:ext cx="142125" cy="47125"/>
            </a:xfrm>
            <a:custGeom>
              <a:avLst/>
              <a:gdLst/>
              <a:ahLst/>
              <a:cxnLst/>
              <a:rect l="l" t="t" r="r" b="b"/>
              <a:pathLst>
                <a:path w="5685" h="1885" extrusionOk="0">
                  <a:moveTo>
                    <a:pt x="0" y="335"/>
                  </a:moveTo>
                  <a:lnTo>
                    <a:pt x="4590" y="0"/>
                  </a:lnTo>
                  <a:lnTo>
                    <a:pt x="5684" y="188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2642425" y="3973000"/>
              <a:ext cx="91200" cy="54725"/>
            </a:xfrm>
            <a:custGeom>
              <a:avLst/>
              <a:gdLst/>
              <a:ahLst/>
              <a:cxnLst/>
              <a:rect l="l" t="t" r="r" b="b"/>
              <a:pathLst>
                <a:path w="3648" h="2189" extrusionOk="0">
                  <a:moveTo>
                    <a:pt x="3647" y="0"/>
                  </a:moveTo>
                  <a:lnTo>
                    <a:pt x="0" y="304"/>
                  </a:lnTo>
                  <a:lnTo>
                    <a:pt x="1094" y="218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1"/>
            <p:cNvSpPr/>
            <p:nvPr/>
          </p:nvSpPr>
          <p:spPr>
            <a:xfrm>
              <a:off x="2669775" y="3973000"/>
              <a:ext cx="63850" cy="85125"/>
            </a:xfrm>
            <a:custGeom>
              <a:avLst/>
              <a:gdLst/>
              <a:ahLst/>
              <a:cxnLst/>
              <a:rect l="l" t="t" r="r" b="b"/>
              <a:pathLst>
                <a:path w="2554" h="3405" extrusionOk="0">
                  <a:moveTo>
                    <a:pt x="2280" y="3405"/>
                  </a:moveTo>
                  <a:lnTo>
                    <a:pt x="0" y="2189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2733600" y="3973000"/>
              <a:ext cx="75250" cy="50175"/>
            </a:xfrm>
            <a:custGeom>
              <a:avLst/>
              <a:gdLst/>
              <a:ahLst/>
              <a:cxnLst/>
              <a:rect l="l" t="t" r="r" b="b"/>
              <a:pathLst>
                <a:path w="3010" h="2007" extrusionOk="0">
                  <a:moveTo>
                    <a:pt x="1855" y="487"/>
                  </a:moveTo>
                  <a:lnTo>
                    <a:pt x="0" y="0"/>
                  </a:lnTo>
                  <a:lnTo>
                    <a:pt x="3010" y="200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2726750" y="3973000"/>
              <a:ext cx="82100" cy="85125"/>
            </a:xfrm>
            <a:custGeom>
              <a:avLst/>
              <a:gdLst/>
              <a:ahLst/>
              <a:cxnLst/>
              <a:rect l="l" t="t" r="r" b="b"/>
              <a:pathLst>
                <a:path w="3284" h="3405" extrusionOk="0">
                  <a:moveTo>
                    <a:pt x="1" y="3405"/>
                  </a:moveTo>
                  <a:lnTo>
                    <a:pt x="3284" y="2006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2669775" y="4027700"/>
              <a:ext cx="57000" cy="80575"/>
            </a:xfrm>
            <a:custGeom>
              <a:avLst/>
              <a:gdLst/>
              <a:ahLst/>
              <a:cxnLst/>
              <a:rect l="l" t="t" r="r" b="b"/>
              <a:pathLst>
                <a:path w="2280" h="3223" extrusionOk="0">
                  <a:moveTo>
                    <a:pt x="0" y="1"/>
                  </a:moveTo>
                  <a:lnTo>
                    <a:pt x="791" y="3223"/>
                  </a:lnTo>
                  <a:lnTo>
                    <a:pt x="2280" y="121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1"/>
            <p:cNvSpPr/>
            <p:nvPr/>
          </p:nvSpPr>
          <p:spPr>
            <a:xfrm>
              <a:off x="2689525" y="4023150"/>
              <a:ext cx="119325" cy="85125"/>
            </a:xfrm>
            <a:custGeom>
              <a:avLst/>
              <a:gdLst/>
              <a:ahLst/>
              <a:cxnLst/>
              <a:rect l="l" t="t" r="r" b="b"/>
              <a:pathLst>
                <a:path w="4773" h="3405" extrusionOk="0">
                  <a:moveTo>
                    <a:pt x="4773" y="0"/>
                  </a:moveTo>
                  <a:lnTo>
                    <a:pt x="4256" y="1946"/>
                  </a:lnTo>
                  <a:lnTo>
                    <a:pt x="1" y="340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1901525" y="4023150"/>
              <a:ext cx="122350" cy="39525"/>
            </a:xfrm>
            <a:custGeom>
              <a:avLst/>
              <a:gdLst/>
              <a:ahLst/>
              <a:cxnLst/>
              <a:rect l="l" t="t" r="r" b="b"/>
              <a:pathLst>
                <a:path w="4894" h="1581" extrusionOk="0">
                  <a:moveTo>
                    <a:pt x="0" y="0"/>
                  </a:moveTo>
                  <a:lnTo>
                    <a:pt x="3435" y="1581"/>
                  </a:lnTo>
                  <a:lnTo>
                    <a:pt x="4894" y="36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1987375" y="4032275"/>
              <a:ext cx="44875" cy="87400"/>
            </a:xfrm>
            <a:custGeom>
              <a:avLst/>
              <a:gdLst/>
              <a:ahLst/>
              <a:cxnLst/>
              <a:rect l="l" t="t" r="r" b="b"/>
              <a:pathLst>
                <a:path w="1795" h="3496" extrusionOk="0">
                  <a:moveTo>
                    <a:pt x="1794" y="3496"/>
                  </a:moveTo>
                  <a:lnTo>
                    <a:pt x="1" y="1216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2023850" y="4032275"/>
              <a:ext cx="174050" cy="36500"/>
            </a:xfrm>
            <a:custGeom>
              <a:avLst/>
              <a:gdLst/>
              <a:ahLst/>
              <a:cxnLst/>
              <a:rect l="l" t="t" r="r" b="b"/>
              <a:pathLst>
                <a:path w="6962" h="1460" extrusionOk="0">
                  <a:moveTo>
                    <a:pt x="6962" y="790"/>
                  </a:moveTo>
                  <a:lnTo>
                    <a:pt x="1916" y="145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1"/>
            <p:cNvSpPr/>
            <p:nvPr/>
          </p:nvSpPr>
          <p:spPr>
            <a:xfrm>
              <a:off x="2023850" y="4032275"/>
              <a:ext cx="47900" cy="87400"/>
            </a:xfrm>
            <a:custGeom>
              <a:avLst/>
              <a:gdLst/>
              <a:ahLst/>
              <a:cxnLst/>
              <a:rect l="l" t="t" r="r" b="b"/>
              <a:pathLst>
                <a:path w="1916" h="3496" extrusionOk="0">
                  <a:moveTo>
                    <a:pt x="335" y="3496"/>
                  </a:moveTo>
                  <a:lnTo>
                    <a:pt x="1916" y="145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1"/>
            <p:cNvSpPr/>
            <p:nvPr/>
          </p:nvSpPr>
          <p:spPr>
            <a:xfrm>
              <a:off x="2153800" y="4052025"/>
              <a:ext cx="58550" cy="76775"/>
            </a:xfrm>
            <a:custGeom>
              <a:avLst/>
              <a:gdLst/>
              <a:ahLst/>
              <a:cxnLst/>
              <a:rect l="l" t="t" r="r" b="b"/>
              <a:pathLst>
                <a:path w="2342" h="3071" extrusionOk="0">
                  <a:moveTo>
                    <a:pt x="2341" y="1551"/>
                  </a:moveTo>
                  <a:lnTo>
                    <a:pt x="1764" y="0"/>
                  </a:lnTo>
                  <a:lnTo>
                    <a:pt x="1" y="307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1"/>
            <p:cNvSpPr/>
            <p:nvPr/>
          </p:nvSpPr>
          <p:spPr>
            <a:xfrm>
              <a:off x="2197875" y="4052025"/>
              <a:ext cx="76775" cy="48650"/>
            </a:xfrm>
            <a:custGeom>
              <a:avLst/>
              <a:gdLst/>
              <a:ahLst/>
              <a:cxnLst/>
              <a:rect l="l" t="t" r="r" b="b"/>
              <a:pathLst>
                <a:path w="3071" h="1946" extrusionOk="0">
                  <a:moveTo>
                    <a:pt x="3070" y="1946"/>
                  </a:moveTo>
                  <a:lnTo>
                    <a:pt x="578" y="15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2678125" y="3850650"/>
              <a:ext cx="130725" cy="96525"/>
            </a:xfrm>
            <a:custGeom>
              <a:avLst/>
              <a:gdLst/>
              <a:ahLst/>
              <a:cxnLst/>
              <a:rect l="l" t="t" r="r" b="b"/>
              <a:pathLst>
                <a:path w="5229" h="3861" extrusionOk="0">
                  <a:moveTo>
                    <a:pt x="5229" y="1"/>
                  </a:moveTo>
                  <a:lnTo>
                    <a:pt x="4742" y="2918"/>
                  </a:lnTo>
                  <a:lnTo>
                    <a:pt x="1" y="386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2512475" y="3859000"/>
              <a:ext cx="174025" cy="88175"/>
            </a:xfrm>
            <a:custGeom>
              <a:avLst/>
              <a:gdLst/>
              <a:ahLst/>
              <a:cxnLst/>
              <a:rect l="l" t="t" r="r" b="b"/>
              <a:pathLst>
                <a:path w="6961" h="3527" extrusionOk="0">
                  <a:moveTo>
                    <a:pt x="0" y="822"/>
                  </a:moveTo>
                  <a:cubicBezTo>
                    <a:pt x="213" y="882"/>
                    <a:pt x="6627" y="3527"/>
                    <a:pt x="6627" y="3527"/>
                  </a:cubicBezTo>
                  <a:lnTo>
                    <a:pt x="6961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2686475" y="3795175"/>
              <a:ext cx="122375" cy="63850"/>
            </a:xfrm>
            <a:custGeom>
              <a:avLst/>
              <a:gdLst/>
              <a:ahLst/>
              <a:cxnLst/>
              <a:rect l="l" t="t" r="r" b="b"/>
              <a:pathLst>
                <a:path w="4895" h="2554" extrusionOk="0">
                  <a:moveTo>
                    <a:pt x="4895" y="2220"/>
                  </a:moveTo>
                  <a:lnTo>
                    <a:pt x="3892" y="1"/>
                  </a:lnTo>
                  <a:lnTo>
                    <a:pt x="1" y="255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1"/>
            <p:cNvSpPr/>
            <p:nvPr/>
          </p:nvSpPr>
          <p:spPr>
            <a:xfrm>
              <a:off x="2593775" y="3795175"/>
              <a:ext cx="190000" cy="63850"/>
            </a:xfrm>
            <a:custGeom>
              <a:avLst/>
              <a:gdLst/>
              <a:ahLst/>
              <a:cxnLst/>
              <a:rect l="l" t="t" r="r" b="b"/>
              <a:pathLst>
                <a:path w="7600" h="2554" extrusionOk="0">
                  <a:moveTo>
                    <a:pt x="1" y="1034"/>
                  </a:moveTo>
                  <a:lnTo>
                    <a:pt x="7600" y="1"/>
                  </a:lnTo>
                  <a:lnTo>
                    <a:pt x="3709" y="255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1"/>
            <p:cNvSpPr/>
            <p:nvPr/>
          </p:nvSpPr>
          <p:spPr>
            <a:xfrm>
              <a:off x="2388600" y="3821025"/>
              <a:ext cx="205200" cy="58525"/>
            </a:xfrm>
            <a:custGeom>
              <a:avLst/>
              <a:gdLst/>
              <a:ahLst/>
              <a:cxnLst/>
              <a:rect l="l" t="t" r="r" b="b"/>
              <a:pathLst>
                <a:path w="8208" h="2341" extrusionOk="0">
                  <a:moveTo>
                    <a:pt x="1" y="182"/>
                  </a:moveTo>
                  <a:lnTo>
                    <a:pt x="8208" y="0"/>
                  </a:lnTo>
                  <a:lnTo>
                    <a:pt x="4955" y="234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1"/>
            <p:cNvSpPr/>
            <p:nvPr/>
          </p:nvSpPr>
          <p:spPr>
            <a:xfrm>
              <a:off x="2363525" y="3879525"/>
              <a:ext cx="148975" cy="48650"/>
            </a:xfrm>
            <a:custGeom>
              <a:avLst/>
              <a:gdLst/>
              <a:ahLst/>
              <a:cxnLst/>
              <a:rect l="l" t="t" r="r" b="b"/>
              <a:pathLst>
                <a:path w="5959" h="1946" extrusionOk="0">
                  <a:moveTo>
                    <a:pt x="2888" y="1946"/>
                  </a:moveTo>
                  <a:lnTo>
                    <a:pt x="595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1"/>
            <p:cNvSpPr/>
            <p:nvPr/>
          </p:nvSpPr>
          <p:spPr>
            <a:xfrm>
              <a:off x="2512475" y="3879525"/>
              <a:ext cx="165675" cy="76025"/>
            </a:xfrm>
            <a:custGeom>
              <a:avLst/>
              <a:gdLst/>
              <a:ahLst/>
              <a:cxnLst/>
              <a:rect l="l" t="t" r="r" b="b"/>
              <a:pathLst>
                <a:path w="6627" h="3041" extrusionOk="0">
                  <a:moveTo>
                    <a:pt x="6627" y="2706"/>
                  </a:moveTo>
                  <a:lnTo>
                    <a:pt x="1733" y="3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2416725" y="3928150"/>
              <a:ext cx="139075" cy="41825"/>
            </a:xfrm>
            <a:custGeom>
              <a:avLst/>
              <a:gdLst/>
              <a:ahLst/>
              <a:cxnLst/>
              <a:rect l="l" t="t" r="r" b="b"/>
              <a:pathLst>
                <a:path w="5563" h="1673" extrusionOk="0">
                  <a:moveTo>
                    <a:pt x="760" y="1"/>
                  </a:moveTo>
                  <a:lnTo>
                    <a:pt x="0" y="1673"/>
                  </a:lnTo>
                  <a:lnTo>
                    <a:pt x="5563" y="109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2241950" y="3825575"/>
              <a:ext cx="146675" cy="53975"/>
            </a:xfrm>
            <a:custGeom>
              <a:avLst/>
              <a:gdLst/>
              <a:ahLst/>
              <a:cxnLst/>
              <a:rect l="l" t="t" r="r" b="b"/>
              <a:pathLst>
                <a:path w="5867" h="2159" extrusionOk="0">
                  <a:moveTo>
                    <a:pt x="5867" y="0"/>
                  </a:moveTo>
                  <a:lnTo>
                    <a:pt x="4864" y="2159"/>
                  </a:lnTo>
                  <a:lnTo>
                    <a:pt x="0" y="155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2310350" y="3879525"/>
              <a:ext cx="125400" cy="56250"/>
            </a:xfrm>
            <a:custGeom>
              <a:avLst/>
              <a:gdLst/>
              <a:ahLst/>
              <a:cxnLst/>
              <a:rect l="l" t="t" r="r" b="b"/>
              <a:pathLst>
                <a:path w="5016" h="2250" extrusionOk="0">
                  <a:moveTo>
                    <a:pt x="5015" y="1946"/>
                  </a:moveTo>
                  <a:lnTo>
                    <a:pt x="0" y="2250"/>
                  </a:lnTo>
                  <a:lnTo>
                    <a:pt x="2128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2319450" y="3928150"/>
              <a:ext cx="116300" cy="44875"/>
            </a:xfrm>
            <a:custGeom>
              <a:avLst/>
              <a:gdLst/>
              <a:ahLst/>
              <a:cxnLst/>
              <a:rect l="l" t="t" r="r" b="b"/>
              <a:pathLst>
                <a:path w="4652" h="1795" extrusionOk="0">
                  <a:moveTo>
                    <a:pt x="3891" y="1673"/>
                  </a:moveTo>
                  <a:lnTo>
                    <a:pt x="1" y="1794"/>
                  </a:lnTo>
                  <a:lnTo>
                    <a:pt x="4651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1"/>
            <p:cNvSpPr/>
            <p:nvPr/>
          </p:nvSpPr>
          <p:spPr>
            <a:xfrm>
              <a:off x="2182675" y="3815700"/>
              <a:ext cx="205950" cy="48650"/>
            </a:xfrm>
            <a:custGeom>
              <a:avLst/>
              <a:gdLst/>
              <a:ahLst/>
              <a:cxnLst/>
              <a:rect l="l" t="t" r="r" b="b"/>
              <a:pathLst>
                <a:path w="8238" h="1946" extrusionOk="0">
                  <a:moveTo>
                    <a:pt x="2371" y="1946"/>
                  </a:moveTo>
                  <a:lnTo>
                    <a:pt x="1" y="0"/>
                  </a:lnTo>
                  <a:lnTo>
                    <a:pt x="8238" y="39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1"/>
            <p:cNvSpPr/>
            <p:nvPr/>
          </p:nvSpPr>
          <p:spPr>
            <a:xfrm>
              <a:off x="2131000" y="3815700"/>
              <a:ext cx="110975" cy="63850"/>
            </a:xfrm>
            <a:custGeom>
              <a:avLst/>
              <a:gdLst/>
              <a:ahLst/>
              <a:cxnLst/>
              <a:rect l="l" t="t" r="r" b="b"/>
              <a:pathLst>
                <a:path w="4439" h="2554" extrusionOk="0">
                  <a:moveTo>
                    <a:pt x="1" y="2554"/>
                  </a:moveTo>
                  <a:lnTo>
                    <a:pt x="2068" y="0"/>
                  </a:lnTo>
                  <a:lnTo>
                    <a:pt x="4438" y="194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2176600" y="3864325"/>
              <a:ext cx="133775" cy="71450"/>
            </a:xfrm>
            <a:custGeom>
              <a:avLst/>
              <a:gdLst/>
              <a:ahLst/>
              <a:cxnLst/>
              <a:rect l="l" t="t" r="r" b="b"/>
              <a:pathLst>
                <a:path w="5351" h="2858" extrusionOk="0">
                  <a:moveTo>
                    <a:pt x="0" y="2371"/>
                  </a:moveTo>
                  <a:lnTo>
                    <a:pt x="5350" y="2858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2147725" y="3935750"/>
              <a:ext cx="171750" cy="37275"/>
            </a:xfrm>
            <a:custGeom>
              <a:avLst/>
              <a:gdLst/>
              <a:ahLst/>
              <a:cxnLst/>
              <a:rect l="l" t="t" r="r" b="b"/>
              <a:pathLst>
                <a:path w="6870" h="1491" extrusionOk="0">
                  <a:moveTo>
                    <a:pt x="0" y="943"/>
                  </a:moveTo>
                  <a:lnTo>
                    <a:pt x="6870" y="1490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1"/>
            <p:cNvSpPr/>
            <p:nvPr/>
          </p:nvSpPr>
          <p:spPr>
            <a:xfrm>
              <a:off x="2119600" y="3907650"/>
              <a:ext cx="57025" cy="51700"/>
            </a:xfrm>
            <a:custGeom>
              <a:avLst/>
              <a:gdLst/>
              <a:ahLst/>
              <a:cxnLst/>
              <a:rect l="l" t="t" r="r" b="b"/>
              <a:pathLst>
                <a:path w="2281" h="2068" extrusionOk="0">
                  <a:moveTo>
                    <a:pt x="1" y="0"/>
                  </a:moveTo>
                  <a:lnTo>
                    <a:pt x="2280" y="638"/>
                  </a:lnTo>
                  <a:lnTo>
                    <a:pt x="1125" y="206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1"/>
            <p:cNvSpPr/>
            <p:nvPr/>
          </p:nvSpPr>
          <p:spPr>
            <a:xfrm>
              <a:off x="2020825" y="3907650"/>
              <a:ext cx="126925" cy="51700"/>
            </a:xfrm>
            <a:custGeom>
              <a:avLst/>
              <a:gdLst/>
              <a:ahLst/>
              <a:cxnLst/>
              <a:rect l="l" t="t" r="r" b="b"/>
              <a:pathLst>
                <a:path w="5077" h="2068" extrusionOk="0">
                  <a:moveTo>
                    <a:pt x="0" y="1125"/>
                  </a:moveTo>
                  <a:lnTo>
                    <a:pt x="5076" y="2067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2039825" y="3855200"/>
              <a:ext cx="91200" cy="52475"/>
            </a:xfrm>
            <a:custGeom>
              <a:avLst/>
              <a:gdLst/>
              <a:ahLst/>
              <a:cxnLst/>
              <a:rect l="l" t="t" r="r" b="b"/>
              <a:pathLst>
                <a:path w="3648" h="2099" extrusionOk="0">
                  <a:moveTo>
                    <a:pt x="0" y="1"/>
                  </a:moveTo>
                  <a:lnTo>
                    <a:pt x="3648" y="974"/>
                  </a:lnTo>
                  <a:lnTo>
                    <a:pt x="3192" y="209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2039825" y="3807325"/>
              <a:ext cx="142875" cy="47900"/>
            </a:xfrm>
            <a:custGeom>
              <a:avLst/>
              <a:gdLst/>
              <a:ahLst/>
              <a:cxnLst/>
              <a:rect l="l" t="t" r="r" b="b"/>
              <a:pathLst>
                <a:path w="5715" h="1916" extrusionOk="0">
                  <a:moveTo>
                    <a:pt x="5715" y="335"/>
                  </a:moveTo>
                  <a:lnTo>
                    <a:pt x="1094" y="1"/>
                  </a:lnTo>
                  <a:lnTo>
                    <a:pt x="0" y="191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1"/>
            <p:cNvSpPr/>
            <p:nvPr/>
          </p:nvSpPr>
          <p:spPr>
            <a:xfrm>
              <a:off x="1976750" y="3799750"/>
              <a:ext cx="90450" cy="55475"/>
            </a:xfrm>
            <a:custGeom>
              <a:avLst/>
              <a:gdLst/>
              <a:ahLst/>
              <a:cxnLst/>
              <a:rect l="l" t="t" r="r" b="b"/>
              <a:pathLst>
                <a:path w="3618" h="2219" extrusionOk="0">
                  <a:moveTo>
                    <a:pt x="0" y="0"/>
                  </a:moveTo>
                  <a:lnTo>
                    <a:pt x="3617" y="304"/>
                  </a:lnTo>
                  <a:lnTo>
                    <a:pt x="2523" y="221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1"/>
            <p:cNvSpPr/>
            <p:nvPr/>
          </p:nvSpPr>
          <p:spPr>
            <a:xfrm>
              <a:off x="1976750" y="3799750"/>
              <a:ext cx="63100" cy="85875"/>
            </a:xfrm>
            <a:custGeom>
              <a:avLst/>
              <a:gdLst/>
              <a:ahLst/>
              <a:cxnLst/>
              <a:rect l="l" t="t" r="r" b="b"/>
              <a:pathLst>
                <a:path w="2524" h="3435" extrusionOk="0">
                  <a:moveTo>
                    <a:pt x="274" y="3435"/>
                  </a:moveTo>
                  <a:lnTo>
                    <a:pt x="2523" y="2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1901525" y="3799750"/>
              <a:ext cx="75250" cy="50925"/>
            </a:xfrm>
            <a:custGeom>
              <a:avLst/>
              <a:gdLst/>
              <a:ahLst/>
              <a:cxnLst/>
              <a:rect l="l" t="t" r="r" b="b"/>
              <a:pathLst>
                <a:path w="3010" h="2037" extrusionOk="0">
                  <a:moveTo>
                    <a:pt x="1155" y="486"/>
                  </a:moveTo>
                  <a:lnTo>
                    <a:pt x="3009" y="0"/>
                  </a:lnTo>
                  <a:lnTo>
                    <a:pt x="0" y="203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1901525" y="3799750"/>
              <a:ext cx="82075" cy="85875"/>
            </a:xfrm>
            <a:custGeom>
              <a:avLst/>
              <a:gdLst/>
              <a:ahLst/>
              <a:cxnLst/>
              <a:rect l="l" t="t" r="r" b="b"/>
              <a:pathLst>
                <a:path w="3283" h="3435" extrusionOk="0">
                  <a:moveTo>
                    <a:pt x="3283" y="3435"/>
                  </a:moveTo>
                  <a:lnTo>
                    <a:pt x="0" y="2037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1983575" y="3855200"/>
              <a:ext cx="56275" cy="80575"/>
            </a:xfrm>
            <a:custGeom>
              <a:avLst/>
              <a:gdLst/>
              <a:ahLst/>
              <a:cxnLst/>
              <a:rect l="l" t="t" r="r" b="b"/>
              <a:pathLst>
                <a:path w="2251" h="3223" extrusionOk="0">
                  <a:moveTo>
                    <a:pt x="2250" y="1"/>
                  </a:moveTo>
                  <a:lnTo>
                    <a:pt x="1490" y="3223"/>
                  </a:lnTo>
                  <a:lnTo>
                    <a:pt x="1" y="1217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1901525" y="3850650"/>
              <a:ext cx="119325" cy="85125"/>
            </a:xfrm>
            <a:custGeom>
              <a:avLst/>
              <a:gdLst/>
              <a:ahLst/>
              <a:cxnLst/>
              <a:rect l="l" t="t" r="r" b="b"/>
              <a:pathLst>
                <a:path w="4773" h="3405" extrusionOk="0">
                  <a:moveTo>
                    <a:pt x="0" y="1"/>
                  </a:moveTo>
                  <a:lnTo>
                    <a:pt x="517" y="1915"/>
                  </a:lnTo>
                  <a:lnTo>
                    <a:pt x="4772" y="340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2686475" y="3850650"/>
              <a:ext cx="122375" cy="39550"/>
            </a:xfrm>
            <a:custGeom>
              <a:avLst/>
              <a:gdLst/>
              <a:ahLst/>
              <a:cxnLst/>
              <a:rect l="l" t="t" r="r" b="b"/>
              <a:pathLst>
                <a:path w="4895" h="1582" extrusionOk="0">
                  <a:moveTo>
                    <a:pt x="4895" y="1"/>
                  </a:moveTo>
                  <a:lnTo>
                    <a:pt x="1430" y="1581"/>
                  </a:lnTo>
                  <a:lnTo>
                    <a:pt x="1" y="33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2678125" y="3859000"/>
              <a:ext cx="44100" cy="88175"/>
            </a:xfrm>
            <a:custGeom>
              <a:avLst/>
              <a:gdLst/>
              <a:ahLst/>
              <a:cxnLst/>
              <a:rect l="l" t="t" r="r" b="b"/>
              <a:pathLst>
                <a:path w="1764" h="3527" extrusionOk="0">
                  <a:moveTo>
                    <a:pt x="1" y="3527"/>
                  </a:moveTo>
                  <a:lnTo>
                    <a:pt x="1764" y="1247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2512475" y="3859000"/>
              <a:ext cx="174025" cy="37275"/>
            </a:xfrm>
            <a:custGeom>
              <a:avLst/>
              <a:gdLst/>
              <a:ahLst/>
              <a:cxnLst/>
              <a:rect l="l" t="t" r="r" b="b"/>
              <a:pathLst>
                <a:path w="6961" h="1491" extrusionOk="0">
                  <a:moveTo>
                    <a:pt x="0" y="822"/>
                  </a:moveTo>
                  <a:lnTo>
                    <a:pt x="5046" y="1490"/>
                  </a:lnTo>
                  <a:lnTo>
                    <a:pt x="6961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2638625" y="3859000"/>
              <a:ext cx="47875" cy="88175"/>
            </a:xfrm>
            <a:custGeom>
              <a:avLst/>
              <a:gdLst/>
              <a:ahLst/>
              <a:cxnLst/>
              <a:rect l="l" t="t" r="r" b="b"/>
              <a:pathLst>
                <a:path w="1915" h="3527" extrusionOk="0">
                  <a:moveTo>
                    <a:pt x="1581" y="3527"/>
                  </a:moveTo>
                  <a:lnTo>
                    <a:pt x="0" y="1490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1"/>
            <p:cNvSpPr/>
            <p:nvPr/>
          </p:nvSpPr>
          <p:spPr>
            <a:xfrm>
              <a:off x="2498025" y="3879525"/>
              <a:ext cx="57775" cy="76025"/>
            </a:xfrm>
            <a:custGeom>
              <a:avLst/>
              <a:gdLst/>
              <a:ahLst/>
              <a:cxnLst/>
              <a:rect l="l" t="t" r="r" b="b"/>
              <a:pathLst>
                <a:path w="2311" h="3041" extrusionOk="0">
                  <a:moveTo>
                    <a:pt x="1" y="1520"/>
                  </a:moveTo>
                  <a:lnTo>
                    <a:pt x="578" y="1"/>
                  </a:lnTo>
                  <a:lnTo>
                    <a:pt x="2311" y="304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1"/>
            <p:cNvSpPr/>
            <p:nvPr/>
          </p:nvSpPr>
          <p:spPr>
            <a:xfrm>
              <a:off x="2435725" y="3879525"/>
              <a:ext cx="76775" cy="48650"/>
            </a:xfrm>
            <a:custGeom>
              <a:avLst/>
              <a:gdLst/>
              <a:ahLst/>
              <a:cxnLst/>
              <a:rect l="l" t="t" r="r" b="b"/>
              <a:pathLst>
                <a:path w="3071" h="1946" extrusionOk="0">
                  <a:moveTo>
                    <a:pt x="0" y="1946"/>
                  </a:moveTo>
                  <a:lnTo>
                    <a:pt x="2493" y="1520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1"/>
            <p:cNvSpPr/>
            <p:nvPr/>
          </p:nvSpPr>
          <p:spPr>
            <a:xfrm>
              <a:off x="1926600" y="4194875"/>
              <a:ext cx="160350" cy="63100"/>
            </a:xfrm>
            <a:custGeom>
              <a:avLst/>
              <a:gdLst/>
              <a:ahLst/>
              <a:cxnLst/>
              <a:rect l="l" t="t" r="r" b="b"/>
              <a:pathLst>
                <a:path w="6414" h="2524" extrusionOk="0">
                  <a:moveTo>
                    <a:pt x="0" y="1"/>
                  </a:moveTo>
                  <a:cubicBezTo>
                    <a:pt x="0" y="1"/>
                    <a:pt x="2523" y="2432"/>
                    <a:pt x="2614" y="2493"/>
                  </a:cubicBezTo>
                  <a:cubicBezTo>
                    <a:pt x="2675" y="2524"/>
                    <a:pt x="6414" y="2341"/>
                    <a:pt x="6414" y="2341"/>
                  </a:cubicBez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1"/>
            <p:cNvSpPr/>
            <p:nvPr/>
          </p:nvSpPr>
          <p:spPr>
            <a:xfrm>
              <a:off x="2086925" y="4214650"/>
              <a:ext cx="60825" cy="104125"/>
            </a:xfrm>
            <a:custGeom>
              <a:avLst/>
              <a:gdLst/>
              <a:ahLst/>
              <a:cxnLst/>
              <a:rect l="l" t="t" r="r" b="b"/>
              <a:pathLst>
                <a:path w="2433" h="4165" extrusionOk="0">
                  <a:moveTo>
                    <a:pt x="669" y="4164"/>
                  </a:moveTo>
                  <a:lnTo>
                    <a:pt x="1" y="1550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1991950" y="4253400"/>
              <a:ext cx="111725" cy="65375"/>
            </a:xfrm>
            <a:custGeom>
              <a:avLst/>
              <a:gdLst/>
              <a:ahLst/>
              <a:cxnLst/>
              <a:rect l="l" t="t" r="r" b="b"/>
              <a:pathLst>
                <a:path w="4469" h="2615" extrusionOk="0">
                  <a:moveTo>
                    <a:pt x="0" y="152"/>
                  </a:moveTo>
                  <a:lnTo>
                    <a:pt x="4468" y="2614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1991950" y="4257200"/>
              <a:ext cx="131475" cy="119325"/>
            </a:xfrm>
            <a:custGeom>
              <a:avLst/>
              <a:gdLst/>
              <a:ahLst/>
              <a:cxnLst/>
              <a:rect l="l" t="t" r="r" b="b"/>
              <a:pathLst>
                <a:path w="5259" h="4773" extrusionOk="0">
                  <a:moveTo>
                    <a:pt x="5259" y="4772"/>
                  </a:moveTo>
                  <a:cubicBezTo>
                    <a:pt x="5198" y="4711"/>
                    <a:pt x="0" y="0"/>
                    <a:pt x="0" y="0"/>
                  </a:cubicBezTo>
                  <a:lnTo>
                    <a:pt x="4468" y="2462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2123400" y="433775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3831" y="2918"/>
                  </a:moveTo>
                  <a:lnTo>
                    <a:pt x="1" y="1550"/>
                  </a:lnTo>
                  <a:lnTo>
                    <a:pt x="307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2200150" y="4337750"/>
              <a:ext cx="146700" cy="76000"/>
            </a:xfrm>
            <a:custGeom>
              <a:avLst/>
              <a:gdLst/>
              <a:ahLst/>
              <a:cxnLst/>
              <a:rect l="l" t="t" r="r" b="b"/>
              <a:pathLst>
                <a:path w="5868" h="3040" extrusionOk="0">
                  <a:moveTo>
                    <a:pt x="5867" y="3040"/>
                  </a:moveTo>
                  <a:lnTo>
                    <a:pt x="761" y="29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1909875" y="4148525"/>
              <a:ext cx="107175" cy="46375"/>
            </a:xfrm>
            <a:custGeom>
              <a:avLst/>
              <a:gdLst/>
              <a:ahLst/>
              <a:cxnLst/>
              <a:rect l="l" t="t" r="r" b="b"/>
              <a:pathLst>
                <a:path w="4287" h="1855" extrusionOk="0">
                  <a:moveTo>
                    <a:pt x="669" y="1855"/>
                  </a:moveTo>
                  <a:lnTo>
                    <a:pt x="1" y="1"/>
                  </a:lnTo>
                  <a:lnTo>
                    <a:pt x="4286" y="142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2058050" y="4204750"/>
              <a:ext cx="89700" cy="48675"/>
            </a:xfrm>
            <a:custGeom>
              <a:avLst/>
              <a:gdLst/>
              <a:ahLst/>
              <a:cxnLst/>
              <a:rect l="l" t="t" r="r" b="b"/>
              <a:pathLst>
                <a:path w="3588" h="1947" extrusionOk="0">
                  <a:moveTo>
                    <a:pt x="1156" y="1946"/>
                  </a:moveTo>
                  <a:lnTo>
                    <a:pt x="1" y="1"/>
                  </a:lnTo>
                  <a:lnTo>
                    <a:pt x="3587" y="39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1922800" y="4184250"/>
              <a:ext cx="135275" cy="20525"/>
            </a:xfrm>
            <a:custGeom>
              <a:avLst/>
              <a:gdLst/>
              <a:ahLst/>
              <a:cxnLst/>
              <a:rect l="l" t="t" r="r" b="b"/>
              <a:pathLst>
                <a:path w="5411" h="821" extrusionOk="0">
                  <a:moveTo>
                    <a:pt x="3769" y="0"/>
                  </a:moveTo>
                  <a:lnTo>
                    <a:pt x="5411" y="821"/>
                  </a:lnTo>
                  <a:cubicBezTo>
                    <a:pt x="5411" y="821"/>
                    <a:pt x="0" y="426"/>
                    <a:pt x="152" y="426"/>
                  </a:cubicBezTo>
                  <a:cubicBezTo>
                    <a:pt x="274" y="395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2147725" y="4214650"/>
              <a:ext cx="131475" cy="123125"/>
            </a:xfrm>
            <a:custGeom>
              <a:avLst/>
              <a:gdLst/>
              <a:ahLst/>
              <a:cxnLst/>
              <a:rect l="l" t="t" r="r" b="b"/>
              <a:pathLst>
                <a:path w="5259" h="4925" extrusionOk="0">
                  <a:moveTo>
                    <a:pt x="0" y="0"/>
                  </a:moveTo>
                  <a:lnTo>
                    <a:pt x="5259" y="0"/>
                  </a:lnTo>
                  <a:lnTo>
                    <a:pt x="2098" y="492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2279175" y="4214650"/>
              <a:ext cx="67675" cy="199100"/>
            </a:xfrm>
            <a:custGeom>
              <a:avLst/>
              <a:gdLst/>
              <a:ahLst/>
              <a:cxnLst/>
              <a:rect l="l" t="t" r="r" b="b"/>
              <a:pathLst>
                <a:path w="2707" h="7964" extrusionOk="0">
                  <a:moveTo>
                    <a:pt x="2706" y="2462"/>
                  </a:moveTo>
                  <a:lnTo>
                    <a:pt x="2706" y="79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2606700" y="4194875"/>
              <a:ext cx="160350" cy="63100"/>
            </a:xfrm>
            <a:custGeom>
              <a:avLst/>
              <a:gdLst/>
              <a:ahLst/>
              <a:cxnLst/>
              <a:rect l="l" t="t" r="r" b="b"/>
              <a:pathLst>
                <a:path w="6414" h="2524" extrusionOk="0">
                  <a:moveTo>
                    <a:pt x="6414" y="1"/>
                  </a:moveTo>
                  <a:cubicBezTo>
                    <a:pt x="6414" y="1"/>
                    <a:pt x="3891" y="2432"/>
                    <a:pt x="3800" y="2493"/>
                  </a:cubicBezTo>
                  <a:cubicBezTo>
                    <a:pt x="3739" y="2524"/>
                    <a:pt x="0" y="2341"/>
                    <a:pt x="0" y="2341"/>
                  </a:cubicBez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2545900" y="4214650"/>
              <a:ext cx="60825" cy="104125"/>
            </a:xfrm>
            <a:custGeom>
              <a:avLst/>
              <a:gdLst/>
              <a:ahLst/>
              <a:cxnLst/>
              <a:rect l="l" t="t" r="r" b="b"/>
              <a:pathLst>
                <a:path w="2433" h="4165" extrusionOk="0">
                  <a:moveTo>
                    <a:pt x="1764" y="4164"/>
                  </a:moveTo>
                  <a:lnTo>
                    <a:pt x="2432" y="15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2589975" y="4253400"/>
              <a:ext cx="111725" cy="65375"/>
            </a:xfrm>
            <a:custGeom>
              <a:avLst/>
              <a:gdLst/>
              <a:ahLst/>
              <a:cxnLst/>
              <a:rect l="l" t="t" r="r" b="b"/>
              <a:pathLst>
                <a:path w="4469" h="2615" extrusionOk="0">
                  <a:moveTo>
                    <a:pt x="4469" y="152"/>
                  </a:moveTo>
                  <a:lnTo>
                    <a:pt x="1" y="2614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2570225" y="4257200"/>
              <a:ext cx="131475" cy="119325"/>
            </a:xfrm>
            <a:custGeom>
              <a:avLst/>
              <a:gdLst/>
              <a:ahLst/>
              <a:cxnLst/>
              <a:rect l="l" t="t" r="r" b="b"/>
              <a:pathLst>
                <a:path w="5259" h="4773" extrusionOk="0">
                  <a:moveTo>
                    <a:pt x="0" y="4772"/>
                  </a:moveTo>
                  <a:cubicBezTo>
                    <a:pt x="61" y="4711"/>
                    <a:pt x="5259" y="0"/>
                    <a:pt x="5259" y="0"/>
                  </a:cubicBezTo>
                  <a:lnTo>
                    <a:pt x="791" y="2462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2474475" y="433775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1" y="2918"/>
                  </a:moveTo>
                  <a:lnTo>
                    <a:pt x="3830" y="155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1"/>
            <p:cNvSpPr/>
            <p:nvPr/>
          </p:nvSpPr>
          <p:spPr>
            <a:xfrm>
              <a:off x="2346825" y="4337750"/>
              <a:ext cx="146675" cy="76000"/>
            </a:xfrm>
            <a:custGeom>
              <a:avLst/>
              <a:gdLst/>
              <a:ahLst/>
              <a:cxnLst/>
              <a:rect l="l" t="t" r="r" b="b"/>
              <a:pathLst>
                <a:path w="5867" h="3040" extrusionOk="0">
                  <a:moveTo>
                    <a:pt x="0" y="3040"/>
                  </a:moveTo>
                  <a:lnTo>
                    <a:pt x="5107" y="2918"/>
                  </a:lnTo>
                  <a:lnTo>
                    <a:pt x="5866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2676600" y="4148525"/>
              <a:ext cx="107175" cy="46375"/>
            </a:xfrm>
            <a:custGeom>
              <a:avLst/>
              <a:gdLst/>
              <a:ahLst/>
              <a:cxnLst/>
              <a:rect l="l" t="t" r="r" b="b"/>
              <a:pathLst>
                <a:path w="4287" h="1855" extrusionOk="0">
                  <a:moveTo>
                    <a:pt x="3618" y="1855"/>
                  </a:moveTo>
                  <a:lnTo>
                    <a:pt x="4287" y="1"/>
                  </a:lnTo>
                  <a:lnTo>
                    <a:pt x="1" y="1429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2545900" y="4204750"/>
              <a:ext cx="89700" cy="48675"/>
            </a:xfrm>
            <a:custGeom>
              <a:avLst/>
              <a:gdLst/>
              <a:ahLst/>
              <a:cxnLst/>
              <a:rect l="l" t="t" r="r" b="b"/>
              <a:pathLst>
                <a:path w="3588" h="1947" extrusionOk="0">
                  <a:moveTo>
                    <a:pt x="2432" y="1946"/>
                  </a:moveTo>
                  <a:lnTo>
                    <a:pt x="3587" y="1"/>
                  </a:lnTo>
                  <a:lnTo>
                    <a:pt x="1" y="39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1"/>
            <p:cNvSpPr/>
            <p:nvPr/>
          </p:nvSpPr>
          <p:spPr>
            <a:xfrm>
              <a:off x="2635575" y="4184250"/>
              <a:ext cx="135275" cy="20525"/>
            </a:xfrm>
            <a:custGeom>
              <a:avLst/>
              <a:gdLst/>
              <a:ahLst/>
              <a:cxnLst/>
              <a:rect l="l" t="t" r="r" b="b"/>
              <a:pathLst>
                <a:path w="5411" h="821" extrusionOk="0">
                  <a:moveTo>
                    <a:pt x="1642" y="0"/>
                  </a:moveTo>
                  <a:lnTo>
                    <a:pt x="0" y="821"/>
                  </a:lnTo>
                  <a:cubicBezTo>
                    <a:pt x="0" y="821"/>
                    <a:pt x="5411" y="426"/>
                    <a:pt x="5259" y="426"/>
                  </a:cubicBezTo>
                  <a:cubicBezTo>
                    <a:pt x="5137" y="395"/>
                    <a:pt x="1642" y="0"/>
                    <a:pt x="1642" y="0"/>
                  </a:cubicBez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1"/>
            <p:cNvSpPr/>
            <p:nvPr/>
          </p:nvSpPr>
          <p:spPr>
            <a:xfrm>
              <a:off x="2414450" y="4214650"/>
              <a:ext cx="131475" cy="123125"/>
            </a:xfrm>
            <a:custGeom>
              <a:avLst/>
              <a:gdLst/>
              <a:ahLst/>
              <a:cxnLst/>
              <a:rect l="l" t="t" r="r" b="b"/>
              <a:pathLst>
                <a:path w="5259" h="4925" extrusionOk="0">
                  <a:moveTo>
                    <a:pt x="5259" y="0"/>
                  </a:moveTo>
                  <a:lnTo>
                    <a:pt x="0" y="0"/>
                  </a:lnTo>
                  <a:lnTo>
                    <a:pt x="3161" y="492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2346825" y="4214650"/>
              <a:ext cx="67650" cy="199100"/>
            </a:xfrm>
            <a:custGeom>
              <a:avLst/>
              <a:gdLst/>
              <a:ahLst/>
              <a:cxnLst/>
              <a:rect l="l" t="t" r="r" b="b"/>
              <a:pathLst>
                <a:path w="2706" h="7964" extrusionOk="0">
                  <a:moveTo>
                    <a:pt x="0" y="2462"/>
                  </a:moveTo>
                  <a:lnTo>
                    <a:pt x="0" y="7964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2279175" y="4214650"/>
              <a:ext cx="135300" cy="61575"/>
            </a:xfrm>
            <a:custGeom>
              <a:avLst/>
              <a:gdLst/>
              <a:ahLst/>
              <a:cxnLst/>
              <a:rect l="l" t="t" r="r" b="b"/>
              <a:pathLst>
                <a:path w="5412" h="2463" extrusionOk="0">
                  <a:moveTo>
                    <a:pt x="1" y="0"/>
                  </a:moveTo>
                  <a:lnTo>
                    <a:pt x="5411" y="0"/>
                  </a:lnTo>
                  <a:lnTo>
                    <a:pt x="2706" y="2462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2017025" y="4184250"/>
              <a:ext cx="160350" cy="30400"/>
            </a:xfrm>
            <a:custGeom>
              <a:avLst/>
              <a:gdLst/>
              <a:ahLst/>
              <a:cxnLst/>
              <a:rect l="l" t="t" r="r" b="b"/>
              <a:pathLst>
                <a:path w="6414" h="1216" extrusionOk="0">
                  <a:moveTo>
                    <a:pt x="0" y="0"/>
                  </a:moveTo>
                  <a:lnTo>
                    <a:pt x="6414" y="183"/>
                  </a:lnTo>
                  <a:lnTo>
                    <a:pt x="5228" y="121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2147725" y="4188800"/>
              <a:ext cx="131475" cy="25850"/>
            </a:xfrm>
            <a:custGeom>
              <a:avLst/>
              <a:gdLst/>
              <a:ahLst/>
              <a:cxnLst/>
              <a:rect l="l" t="t" r="r" b="b"/>
              <a:pathLst>
                <a:path w="5259" h="1034" extrusionOk="0">
                  <a:moveTo>
                    <a:pt x="5259" y="1034"/>
                  </a:moveTo>
                  <a:lnTo>
                    <a:pt x="1186" y="1"/>
                  </a:lnTo>
                  <a:lnTo>
                    <a:pt x="0" y="103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2414450" y="4184250"/>
              <a:ext cx="262175" cy="30400"/>
            </a:xfrm>
            <a:custGeom>
              <a:avLst/>
              <a:gdLst/>
              <a:ahLst/>
              <a:cxnLst/>
              <a:rect l="l" t="t" r="r" b="b"/>
              <a:pathLst>
                <a:path w="10487" h="1216" extrusionOk="0">
                  <a:moveTo>
                    <a:pt x="10487" y="0"/>
                  </a:moveTo>
                  <a:lnTo>
                    <a:pt x="0" y="1216"/>
                  </a:lnTo>
                  <a:lnTo>
                    <a:pt x="5259" y="121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1"/>
            <p:cNvSpPr/>
            <p:nvPr/>
          </p:nvSpPr>
          <p:spPr>
            <a:xfrm>
              <a:off x="2179650" y="1409875"/>
              <a:ext cx="345000" cy="161900"/>
            </a:xfrm>
            <a:custGeom>
              <a:avLst/>
              <a:gdLst/>
              <a:ahLst/>
              <a:cxnLst/>
              <a:rect l="l" t="t" r="r" b="b"/>
              <a:pathLst>
                <a:path w="13800" h="6476" extrusionOk="0">
                  <a:moveTo>
                    <a:pt x="3192" y="1"/>
                  </a:moveTo>
                  <a:lnTo>
                    <a:pt x="0" y="6475"/>
                  </a:lnTo>
                  <a:lnTo>
                    <a:pt x="13800" y="3344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1446350" y="3479075"/>
              <a:ext cx="63850" cy="142875"/>
            </a:xfrm>
            <a:custGeom>
              <a:avLst/>
              <a:gdLst/>
              <a:ahLst/>
              <a:cxnLst/>
              <a:rect l="l" t="t" r="r" b="b"/>
              <a:pathLst>
                <a:path w="2554" h="5715" extrusionOk="0">
                  <a:moveTo>
                    <a:pt x="1611" y="0"/>
                  </a:moveTo>
                  <a:lnTo>
                    <a:pt x="2553" y="5714"/>
                  </a:lnTo>
                  <a:lnTo>
                    <a:pt x="0" y="3465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2874950" y="3631050"/>
              <a:ext cx="112475" cy="98800"/>
            </a:xfrm>
            <a:custGeom>
              <a:avLst/>
              <a:gdLst/>
              <a:ahLst/>
              <a:cxnLst/>
              <a:rect l="l" t="t" r="r" b="b"/>
              <a:pathLst>
                <a:path w="4499" h="3952" extrusionOk="0">
                  <a:moveTo>
                    <a:pt x="4499" y="1368"/>
                  </a:moveTo>
                  <a:lnTo>
                    <a:pt x="2979" y="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1623400" y="3753375"/>
              <a:ext cx="52450" cy="63100"/>
            </a:xfrm>
            <a:custGeom>
              <a:avLst/>
              <a:gdLst/>
              <a:ahLst/>
              <a:cxnLst/>
              <a:rect l="l" t="t" r="r" b="b"/>
              <a:pathLst>
                <a:path w="2098" h="2524" extrusionOk="0">
                  <a:moveTo>
                    <a:pt x="669" y="1"/>
                  </a:moveTo>
                  <a:lnTo>
                    <a:pt x="0" y="2524"/>
                  </a:lnTo>
                  <a:lnTo>
                    <a:pt x="2098" y="127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3238175" y="2442575"/>
              <a:ext cx="86650" cy="87425"/>
            </a:xfrm>
            <a:custGeom>
              <a:avLst/>
              <a:gdLst/>
              <a:ahLst/>
              <a:cxnLst/>
              <a:rect l="l" t="t" r="r" b="b"/>
              <a:pathLst>
                <a:path w="3466" h="3497" extrusionOk="0">
                  <a:moveTo>
                    <a:pt x="1490" y="1"/>
                  </a:moveTo>
                  <a:lnTo>
                    <a:pt x="0" y="2675"/>
                  </a:lnTo>
                  <a:lnTo>
                    <a:pt x="3465" y="349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3587725" y="1640900"/>
              <a:ext cx="62325" cy="67650"/>
            </a:xfrm>
            <a:custGeom>
              <a:avLst/>
              <a:gdLst/>
              <a:ahLst/>
              <a:cxnLst/>
              <a:rect l="l" t="t" r="r" b="b"/>
              <a:pathLst>
                <a:path w="2493" h="2706" extrusionOk="0">
                  <a:moveTo>
                    <a:pt x="426" y="0"/>
                  </a:moveTo>
                  <a:lnTo>
                    <a:pt x="0" y="2705"/>
                  </a:lnTo>
                  <a:lnTo>
                    <a:pt x="2493" y="215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3336200" y="1484350"/>
              <a:ext cx="89675" cy="102625"/>
            </a:xfrm>
            <a:custGeom>
              <a:avLst/>
              <a:gdLst/>
              <a:ahLst/>
              <a:cxnLst/>
              <a:rect l="l" t="t" r="r" b="b"/>
              <a:pathLst>
                <a:path w="3587" h="4105" extrusionOk="0">
                  <a:moveTo>
                    <a:pt x="730" y="1"/>
                  </a:moveTo>
                  <a:lnTo>
                    <a:pt x="0" y="4104"/>
                  </a:lnTo>
                  <a:lnTo>
                    <a:pt x="3587" y="3253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1418225" y="1604425"/>
              <a:ext cx="232550" cy="150475"/>
            </a:xfrm>
            <a:custGeom>
              <a:avLst/>
              <a:gdLst/>
              <a:ahLst/>
              <a:cxnLst/>
              <a:rect l="l" t="t" r="r" b="b"/>
              <a:pathLst>
                <a:path w="9302" h="6019" extrusionOk="0">
                  <a:moveTo>
                    <a:pt x="1" y="1642"/>
                  </a:moveTo>
                  <a:lnTo>
                    <a:pt x="9302" y="6019"/>
                  </a:lnTo>
                  <a:lnTo>
                    <a:pt x="4651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1341475" y="1945600"/>
              <a:ext cx="178600" cy="174050"/>
            </a:xfrm>
            <a:custGeom>
              <a:avLst/>
              <a:gdLst/>
              <a:ahLst/>
              <a:cxnLst/>
              <a:rect l="l" t="t" r="r" b="b"/>
              <a:pathLst>
                <a:path w="7144" h="6962" extrusionOk="0">
                  <a:moveTo>
                    <a:pt x="1" y="1"/>
                  </a:moveTo>
                  <a:lnTo>
                    <a:pt x="7144" y="821"/>
                  </a:lnTo>
                  <a:lnTo>
                    <a:pt x="1" y="696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3386350" y="1760200"/>
              <a:ext cx="83600" cy="83600"/>
            </a:xfrm>
            <a:custGeom>
              <a:avLst/>
              <a:gdLst/>
              <a:ahLst/>
              <a:cxnLst/>
              <a:rect l="l" t="t" r="r" b="b"/>
              <a:pathLst>
                <a:path w="3344" h="3344" extrusionOk="0">
                  <a:moveTo>
                    <a:pt x="1429" y="0"/>
                  </a:moveTo>
                  <a:lnTo>
                    <a:pt x="0" y="3344"/>
                  </a:lnTo>
                  <a:lnTo>
                    <a:pt x="3344" y="79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3014000" y="2752600"/>
              <a:ext cx="142125" cy="98825"/>
            </a:xfrm>
            <a:custGeom>
              <a:avLst/>
              <a:gdLst/>
              <a:ahLst/>
              <a:cxnLst/>
              <a:rect l="l" t="t" r="r" b="b"/>
              <a:pathLst>
                <a:path w="5685" h="3953" extrusionOk="0">
                  <a:moveTo>
                    <a:pt x="4317" y="1"/>
                  </a:moveTo>
                  <a:lnTo>
                    <a:pt x="5685" y="3952"/>
                  </a:lnTo>
                  <a:lnTo>
                    <a:pt x="1" y="307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1"/>
            <p:cNvSpPr/>
            <p:nvPr/>
          </p:nvSpPr>
          <p:spPr>
            <a:xfrm>
              <a:off x="1151500" y="2732100"/>
              <a:ext cx="87425" cy="72200"/>
            </a:xfrm>
            <a:custGeom>
              <a:avLst/>
              <a:gdLst/>
              <a:ahLst/>
              <a:cxnLst/>
              <a:rect l="l" t="t" r="r" b="b"/>
              <a:pathLst>
                <a:path w="3497" h="2888" extrusionOk="0">
                  <a:moveTo>
                    <a:pt x="2523" y="0"/>
                  </a:moveTo>
                  <a:lnTo>
                    <a:pt x="1" y="2736"/>
                  </a:lnTo>
                  <a:lnTo>
                    <a:pt x="3496" y="288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1"/>
            <p:cNvSpPr/>
            <p:nvPr/>
          </p:nvSpPr>
          <p:spPr>
            <a:xfrm>
              <a:off x="1820975" y="3386350"/>
              <a:ext cx="98050" cy="130725"/>
            </a:xfrm>
            <a:custGeom>
              <a:avLst/>
              <a:gdLst/>
              <a:ahLst/>
              <a:cxnLst/>
              <a:rect l="l" t="t" r="r" b="b"/>
              <a:pathLst>
                <a:path w="3922" h="5229" extrusionOk="0">
                  <a:moveTo>
                    <a:pt x="0" y="1"/>
                  </a:moveTo>
                  <a:lnTo>
                    <a:pt x="639" y="5229"/>
                  </a:lnTo>
                  <a:lnTo>
                    <a:pt x="3921" y="36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1122625" y="2264000"/>
              <a:ext cx="132250" cy="146675"/>
            </a:xfrm>
            <a:custGeom>
              <a:avLst/>
              <a:gdLst/>
              <a:ahLst/>
              <a:cxnLst/>
              <a:rect l="l" t="t" r="r" b="b"/>
              <a:pathLst>
                <a:path w="5290" h="5867" extrusionOk="0">
                  <a:moveTo>
                    <a:pt x="1" y="1581"/>
                  </a:moveTo>
                  <a:lnTo>
                    <a:pt x="5289" y="5867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1"/>
            <p:cNvSpPr/>
            <p:nvPr/>
          </p:nvSpPr>
          <p:spPr>
            <a:xfrm>
              <a:off x="2947125" y="1255625"/>
              <a:ext cx="74500" cy="73725"/>
            </a:xfrm>
            <a:custGeom>
              <a:avLst/>
              <a:gdLst/>
              <a:ahLst/>
              <a:cxnLst/>
              <a:rect l="l" t="t" r="r" b="b"/>
              <a:pathLst>
                <a:path w="2980" h="2949" extrusionOk="0">
                  <a:moveTo>
                    <a:pt x="1034" y="1"/>
                  </a:moveTo>
                  <a:lnTo>
                    <a:pt x="1" y="2949"/>
                  </a:lnTo>
                  <a:lnTo>
                    <a:pt x="2979" y="1308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1"/>
            <p:cNvSpPr/>
            <p:nvPr/>
          </p:nvSpPr>
          <p:spPr>
            <a:xfrm>
              <a:off x="2409125" y="1192550"/>
              <a:ext cx="104125" cy="99575"/>
            </a:xfrm>
            <a:custGeom>
              <a:avLst/>
              <a:gdLst/>
              <a:ahLst/>
              <a:cxnLst/>
              <a:rect l="l" t="t" r="r" b="b"/>
              <a:pathLst>
                <a:path w="4165" h="3983" extrusionOk="0">
                  <a:moveTo>
                    <a:pt x="4165" y="1"/>
                  </a:moveTo>
                  <a:lnTo>
                    <a:pt x="1" y="2341"/>
                  </a:lnTo>
                  <a:lnTo>
                    <a:pt x="3678" y="3983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3480575" y="2191050"/>
              <a:ext cx="107925" cy="82850"/>
            </a:xfrm>
            <a:custGeom>
              <a:avLst/>
              <a:gdLst/>
              <a:ahLst/>
              <a:cxnLst/>
              <a:rect l="l" t="t" r="r" b="b"/>
              <a:pathLst>
                <a:path w="4317" h="3314" extrusionOk="0">
                  <a:moveTo>
                    <a:pt x="0" y="1"/>
                  </a:moveTo>
                  <a:lnTo>
                    <a:pt x="1520" y="3314"/>
                  </a:lnTo>
                  <a:lnTo>
                    <a:pt x="4317" y="121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3478300" y="3068725"/>
              <a:ext cx="112475" cy="111725"/>
            </a:xfrm>
            <a:custGeom>
              <a:avLst/>
              <a:gdLst/>
              <a:ahLst/>
              <a:cxnLst/>
              <a:rect l="l" t="t" r="r" b="b"/>
              <a:pathLst>
                <a:path w="4499" h="4469" extrusionOk="0">
                  <a:moveTo>
                    <a:pt x="0" y="4469"/>
                  </a:moveTo>
                  <a:lnTo>
                    <a:pt x="4499" y="3222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1568675" y="2884825"/>
              <a:ext cx="145175" cy="145175"/>
            </a:xfrm>
            <a:custGeom>
              <a:avLst/>
              <a:gdLst/>
              <a:ahLst/>
              <a:cxnLst/>
              <a:rect l="l" t="t" r="r" b="b"/>
              <a:pathLst>
                <a:path w="5807" h="5807" extrusionOk="0">
                  <a:moveTo>
                    <a:pt x="1" y="3496"/>
                  </a:moveTo>
                  <a:lnTo>
                    <a:pt x="4834" y="1"/>
                  </a:lnTo>
                  <a:lnTo>
                    <a:pt x="5806" y="5806"/>
                  </a:ln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929625" y="2072500"/>
              <a:ext cx="44850" cy="44875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1793" y="913"/>
                  </a:moveTo>
                  <a:cubicBezTo>
                    <a:pt x="1793" y="1399"/>
                    <a:pt x="1398" y="1794"/>
                    <a:pt x="912" y="1794"/>
                  </a:cubicBezTo>
                  <a:cubicBezTo>
                    <a:pt x="395" y="1794"/>
                    <a:pt x="0" y="1399"/>
                    <a:pt x="0" y="913"/>
                  </a:cubicBezTo>
                  <a:cubicBezTo>
                    <a:pt x="0" y="396"/>
                    <a:pt x="395" y="1"/>
                    <a:pt x="912" y="1"/>
                  </a:cubicBezTo>
                  <a:cubicBezTo>
                    <a:pt x="1398" y="1"/>
                    <a:pt x="1793" y="396"/>
                    <a:pt x="1793" y="913"/>
                  </a:cubicBez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929625" y="2072500"/>
              <a:ext cx="44850" cy="44875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1793" y="913"/>
                  </a:moveTo>
                  <a:cubicBezTo>
                    <a:pt x="1793" y="1399"/>
                    <a:pt x="1398" y="1794"/>
                    <a:pt x="912" y="1794"/>
                  </a:cubicBezTo>
                  <a:cubicBezTo>
                    <a:pt x="395" y="1794"/>
                    <a:pt x="0" y="1399"/>
                    <a:pt x="0" y="913"/>
                  </a:cubicBezTo>
                  <a:cubicBezTo>
                    <a:pt x="0" y="396"/>
                    <a:pt x="395" y="1"/>
                    <a:pt x="912" y="1"/>
                  </a:cubicBezTo>
                  <a:cubicBezTo>
                    <a:pt x="1398" y="1"/>
                    <a:pt x="1793" y="396"/>
                    <a:pt x="1793" y="913"/>
                  </a:cubicBezTo>
                  <a:close/>
                </a:path>
              </a:pathLst>
            </a:custGeom>
            <a:solidFill>
              <a:schemeClr val="lt2">
                <a:alpha val="57590"/>
              </a:schemeClr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4" name="Google Shape;894;p51"/>
          <p:cNvSpPr txBox="1">
            <a:spLocks noGrp="1"/>
          </p:cNvSpPr>
          <p:nvPr>
            <p:ph type="subTitle" idx="4294967295"/>
          </p:nvPr>
        </p:nvSpPr>
        <p:spPr>
          <a:xfrm>
            <a:off x="6333750" y="1111275"/>
            <a:ext cx="2162700" cy="572700"/>
          </a:xfrm>
          <a:prstGeom prst="rect">
            <a:avLst/>
          </a:prstGeom>
          <a:ln w="3810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Rajdhani"/>
                <a:ea typeface="Rajdhani"/>
                <a:cs typeface="Rajdhani"/>
                <a:sym typeface="Rajdhani"/>
              </a:rPr>
              <a:t>USE TECHNOLOGY TO SUPPORT WAAD BUILDING</a:t>
            </a:r>
            <a:endParaRPr sz="1300" b="1"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895" name="Google Shape;895;p51"/>
          <p:cNvSpPr txBox="1">
            <a:spLocks noGrp="1"/>
          </p:cNvSpPr>
          <p:nvPr>
            <p:ph type="subTitle" idx="4294967295"/>
          </p:nvPr>
        </p:nvSpPr>
        <p:spPr>
          <a:xfrm>
            <a:off x="6594000" y="2092150"/>
            <a:ext cx="2023500" cy="812100"/>
          </a:xfrm>
          <a:prstGeom prst="rect">
            <a:avLst/>
          </a:prstGeom>
          <a:ln w="38100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Rajdhani"/>
                <a:ea typeface="Rajdhani"/>
                <a:cs typeface="Rajdhani"/>
                <a:sym typeface="Rajdhani"/>
              </a:rPr>
              <a:t>CONTINUE ORGANIZING GROUPS INTO A HIERARCHY</a:t>
            </a:r>
            <a:endParaRPr sz="1400" b="1"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896" name="Google Shape;896;p51"/>
          <p:cNvSpPr txBox="1">
            <a:spLocks noGrp="1"/>
          </p:cNvSpPr>
          <p:nvPr>
            <p:ph type="subTitle" idx="4294967295"/>
          </p:nvPr>
        </p:nvSpPr>
        <p:spPr>
          <a:xfrm>
            <a:off x="649000" y="1201575"/>
            <a:ext cx="1752900" cy="392100"/>
          </a:xfrm>
          <a:prstGeom prst="rect">
            <a:avLst/>
          </a:prstGeom>
          <a:ln w="38100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Rajdhani"/>
                <a:ea typeface="Rajdhani"/>
                <a:cs typeface="Rajdhani"/>
                <a:sym typeface="Rajdhani"/>
              </a:rPr>
              <a:t>AFFINITY DIAGRAMS</a:t>
            </a:r>
            <a:endParaRPr sz="1300" b="1"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897" name="Google Shape;897;p51"/>
          <p:cNvSpPr txBox="1">
            <a:spLocks noGrp="1"/>
          </p:cNvSpPr>
          <p:nvPr>
            <p:ph type="subTitle" idx="4294967295"/>
          </p:nvPr>
        </p:nvSpPr>
        <p:spPr>
          <a:xfrm>
            <a:off x="255450" y="1701875"/>
            <a:ext cx="2162700" cy="701400"/>
          </a:xfrm>
          <a:prstGeom prst="rect">
            <a:avLst/>
          </a:prstGeom>
          <a:ln w="38100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Rajdhani"/>
                <a:ea typeface="Rajdhani"/>
                <a:cs typeface="Rajdhani"/>
                <a:sym typeface="Rajdhani"/>
              </a:rPr>
              <a:t>PREPARE YOUR WORK SPACE AND YOUR TEAM</a:t>
            </a:r>
            <a:endParaRPr sz="1300" b="1">
              <a:latin typeface="Rajdhani"/>
              <a:ea typeface="Rajdhani"/>
              <a:cs typeface="Rajdhani"/>
              <a:sym typeface="Rajdhani"/>
            </a:endParaRPr>
          </a:p>
        </p:txBody>
      </p:sp>
      <p:cxnSp>
        <p:nvCxnSpPr>
          <p:cNvPr id="898" name="Google Shape;898;p51"/>
          <p:cNvCxnSpPr/>
          <p:nvPr/>
        </p:nvCxnSpPr>
        <p:spPr>
          <a:xfrm rot="10800000">
            <a:off x="5053050" y="2001925"/>
            <a:ext cx="1280700" cy="532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99" name="Google Shape;899;p51"/>
          <p:cNvCxnSpPr/>
          <p:nvPr/>
        </p:nvCxnSpPr>
        <p:spPr>
          <a:xfrm flipH="1">
            <a:off x="4923600" y="1480550"/>
            <a:ext cx="1260300" cy="30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00" name="Google Shape;900;p51"/>
          <p:cNvCxnSpPr/>
          <p:nvPr/>
        </p:nvCxnSpPr>
        <p:spPr>
          <a:xfrm>
            <a:off x="2798375" y="2088925"/>
            <a:ext cx="1038000" cy="54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01" name="Google Shape;901;p51"/>
          <p:cNvCxnSpPr/>
          <p:nvPr/>
        </p:nvCxnSpPr>
        <p:spPr>
          <a:xfrm>
            <a:off x="2916625" y="1445175"/>
            <a:ext cx="1038000" cy="499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02" name="Google Shape;902;p51"/>
          <p:cNvSpPr txBox="1">
            <a:spLocks noGrp="1"/>
          </p:cNvSpPr>
          <p:nvPr>
            <p:ph type="title"/>
          </p:nvPr>
        </p:nvSpPr>
        <p:spPr>
          <a:xfrm>
            <a:off x="471600" y="178700"/>
            <a:ext cx="8200800" cy="8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Work Activity Affinity Diagram (WAAD)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>
                <a:latin typeface="Roboto"/>
                <a:ea typeface="Roboto"/>
                <a:cs typeface="Roboto"/>
                <a:sym typeface="Roboto"/>
              </a:rPr>
              <a:t>For higher rigor in complex projects, construct a WAAD</a:t>
            </a:r>
            <a:endParaRPr sz="21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3" name="Google Shape;903;p51"/>
          <p:cNvCxnSpPr/>
          <p:nvPr/>
        </p:nvCxnSpPr>
        <p:spPr>
          <a:xfrm rot="10800000" flipH="1">
            <a:off x="3061150" y="2930525"/>
            <a:ext cx="788400" cy="25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04" name="Google Shape;904;p51"/>
          <p:cNvSpPr txBox="1">
            <a:spLocks noGrp="1"/>
          </p:cNvSpPr>
          <p:nvPr>
            <p:ph type="subTitle" idx="4294967295"/>
          </p:nvPr>
        </p:nvSpPr>
        <p:spPr>
          <a:xfrm>
            <a:off x="213850" y="2515000"/>
            <a:ext cx="2623200" cy="812100"/>
          </a:xfrm>
          <a:prstGeom prst="rect">
            <a:avLst/>
          </a:prstGeom>
          <a:ln w="3810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Rajdhani"/>
                <a:ea typeface="Rajdhani"/>
                <a:cs typeface="Rajdhani"/>
                <a:sym typeface="Rajdhani"/>
              </a:rPr>
              <a:t>COMPARTMENTALIZE THE WAAD, SEPARATING IT BY USER WORK ROLES</a:t>
            </a:r>
            <a:endParaRPr sz="1300" b="1">
              <a:latin typeface="Rajdhani"/>
              <a:ea typeface="Rajdhani"/>
              <a:cs typeface="Rajdhani"/>
              <a:sym typeface="Rajdhani"/>
            </a:endParaRPr>
          </a:p>
        </p:txBody>
      </p:sp>
      <p:cxnSp>
        <p:nvCxnSpPr>
          <p:cNvPr id="905" name="Google Shape;905;p51"/>
          <p:cNvCxnSpPr/>
          <p:nvPr/>
        </p:nvCxnSpPr>
        <p:spPr>
          <a:xfrm rot="10800000" flipH="1">
            <a:off x="3113700" y="3479525"/>
            <a:ext cx="1137900" cy="238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06" name="Google Shape;906;p51"/>
          <p:cNvSpPr txBox="1">
            <a:spLocks noGrp="1"/>
          </p:cNvSpPr>
          <p:nvPr>
            <p:ph type="subTitle" idx="4294967295"/>
          </p:nvPr>
        </p:nvSpPr>
        <p:spPr>
          <a:xfrm>
            <a:off x="213850" y="3438825"/>
            <a:ext cx="2623200" cy="572700"/>
          </a:xfrm>
          <a:prstGeom prst="rect">
            <a:avLst/>
          </a:prstGeom>
          <a:ln w="38100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Rajdhani"/>
                <a:ea typeface="Rajdhani"/>
                <a:cs typeface="Rajdhani"/>
                <a:sym typeface="Rajdhani"/>
              </a:rPr>
              <a:t>THE BOTTOM-UP PROCESS OF WAAD BUILDING</a:t>
            </a:r>
            <a:endParaRPr sz="1300" b="1"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907" name="Google Shape;907;p51"/>
          <p:cNvSpPr txBox="1">
            <a:spLocks noGrp="1"/>
          </p:cNvSpPr>
          <p:nvPr>
            <p:ph type="subTitle" idx="4294967295"/>
          </p:nvPr>
        </p:nvSpPr>
        <p:spPr>
          <a:xfrm>
            <a:off x="0" y="3853075"/>
            <a:ext cx="3475500" cy="701400"/>
          </a:xfrm>
          <a:prstGeom prst="rect">
            <a:avLst/>
          </a:prstGeom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Posting work activity notes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Labels for groups of notes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Growing labels with growing groups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Splitting large groups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As you work</a:t>
            </a:r>
            <a:endParaRPr sz="1400"/>
          </a:p>
        </p:txBody>
      </p:sp>
      <p:cxnSp>
        <p:nvCxnSpPr>
          <p:cNvPr id="908" name="Google Shape;908;p51"/>
          <p:cNvCxnSpPr/>
          <p:nvPr/>
        </p:nvCxnSpPr>
        <p:spPr>
          <a:xfrm rot="10800000">
            <a:off x="5053050" y="2923125"/>
            <a:ext cx="1280700" cy="532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09" name="Google Shape;909;p51"/>
          <p:cNvSpPr txBox="1">
            <a:spLocks noGrp="1"/>
          </p:cNvSpPr>
          <p:nvPr>
            <p:ph type="subTitle" idx="4294967295"/>
          </p:nvPr>
        </p:nvSpPr>
        <p:spPr>
          <a:xfrm>
            <a:off x="6594000" y="3312425"/>
            <a:ext cx="1642200" cy="572700"/>
          </a:xfrm>
          <a:prstGeom prst="rect">
            <a:avLst/>
          </a:prstGeom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2743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Rajdhani"/>
                <a:ea typeface="Rajdhani"/>
                <a:cs typeface="Rajdhani"/>
                <a:sym typeface="Rajdhani"/>
              </a:rPr>
              <a:t>AT THE END, CREATE “HIGHLIGHTS”</a:t>
            </a:r>
            <a:endParaRPr sz="1400" b="1"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52"/>
          <p:cNvGrpSpPr/>
          <p:nvPr/>
        </p:nvGrpSpPr>
        <p:grpSpPr>
          <a:xfrm>
            <a:off x="6051312" y="1249901"/>
            <a:ext cx="2786457" cy="2963150"/>
            <a:chOff x="2411900" y="931500"/>
            <a:chExt cx="3234050" cy="3439125"/>
          </a:xfrm>
        </p:grpSpPr>
        <p:sp>
          <p:nvSpPr>
            <p:cNvPr id="915" name="Google Shape;915;p52"/>
            <p:cNvSpPr/>
            <p:nvPr/>
          </p:nvSpPr>
          <p:spPr>
            <a:xfrm>
              <a:off x="2711925" y="1573825"/>
              <a:ext cx="167325" cy="167325"/>
            </a:xfrm>
            <a:custGeom>
              <a:avLst/>
              <a:gdLst/>
              <a:ahLst/>
              <a:cxnLst/>
              <a:rect l="l" t="t" r="r" b="b"/>
              <a:pathLst>
                <a:path w="6693" h="6693" extrusionOk="0">
                  <a:moveTo>
                    <a:pt x="3347" y="1"/>
                  </a:moveTo>
                  <a:cubicBezTo>
                    <a:pt x="1501" y="1"/>
                    <a:pt x="1" y="1501"/>
                    <a:pt x="1" y="3347"/>
                  </a:cubicBezTo>
                  <a:cubicBezTo>
                    <a:pt x="1" y="5192"/>
                    <a:pt x="1501" y="6692"/>
                    <a:pt x="3347" y="6692"/>
                  </a:cubicBezTo>
                  <a:cubicBezTo>
                    <a:pt x="5192" y="6692"/>
                    <a:pt x="6692" y="5192"/>
                    <a:pt x="6692" y="3347"/>
                  </a:cubicBezTo>
                  <a:cubicBezTo>
                    <a:pt x="6692" y="1501"/>
                    <a:pt x="5192" y="1"/>
                    <a:pt x="3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2"/>
            <p:cNvSpPr/>
            <p:nvPr/>
          </p:nvSpPr>
          <p:spPr>
            <a:xfrm>
              <a:off x="2587800" y="1449425"/>
              <a:ext cx="415575" cy="415850"/>
            </a:xfrm>
            <a:custGeom>
              <a:avLst/>
              <a:gdLst/>
              <a:ahLst/>
              <a:cxnLst/>
              <a:rect l="l" t="t" r="r" b="b"/>
              <a:pathLst>
                <a:path w="16623" h="16634" fill="none" extrusionOk="0">
                  <a:moveTo>
                    <a:pt x="16622" y="8323"/>
                  </a:moveTo>
                  <a:cubicBezTo>
                    <a:pt x="16622" y="12906"/>
                    <a:pt x="12907" y="16633"/>
                    <a:pt x="8312" y="16633"/>
                  </a:cubicBezTo>
                  <a:cubicBezTo>
                    <a:pt x="3716" y="16633"/>
                    <a:pt x="1" y="12906"/>
                    <a:pt x="1" y="8323"/>
                  </a:cubicBezTo>
                  <a:cubicBezTo>
                    <a:pt x="1" y="3727"/>
                    <a:pt x="3716" y="0"/>
                    <a:pt x="8312" y="0"/>
                  </a:cubicBezTo>
                  <a:cubicBezTo>
                    <a:pt x="12907" y="0"/>
                    <a:pt x="16622" y="3727"/>
                    <a:pt x="16622" y="8323"/>
                  </a:cubicBezTo>
                  <a:close/>
                </a:path>
              </a:pathLst>
            </a:custGeom>
            <a:noFill/>
            <a:ln w="41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2"/>
            <p:cNvSpPr/>
            <p:nvPr/>
          </p:nvSpPr>
          <p:spPr>
            <a:xfrm>
              <a:off x="3663250" y="3348750"/>
              <a:ext cx="477150" cy="311675"/>
            </a:xfrm>
            <a:custGeom>
              <a:avLst/>
              <a:gdLst/>
              <a:ahLst/>
              <a:cxnLst/>
              <a:rect l="l" t="t" r="r" b="b"/>
              <a:pathLst>
                <a:path w="19086" h="12467" fill="none" extrusionOk="0">
                  <a:moveTo>
                    <a:pt x="0" y="6847"/>
                  </a:moveTo>
                  <a:lnTo>
                    <a:pt x="14240" y="1"/>
                  </a:lnTo>
                  <a:lnTo>
                    <a:pt x="19086" y="12467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2"/>
            <p:cNvSpPr/>
            <p:nvPr/>
          </p:nvSpPr>
          <p:spPr>
            <a:xfrm>
              <a:off x="3663250" y="3183550"/>
              <a:ext cx="356025" cy="336375"/>
            </a:xfrm>
            <a:custGeom>
              <a:avLst/>
              <a:gdLst/>
              <a:ahLst/>
              <a:cxnLst/>
              <a:rect l="l" t="t" r="r" b="b"/>
              <a:pathLst>
                <a:path w="14241" h="13455" fill="none" extrusionOk="0">
                  <a:moveTo>
                    <a:pt x="0" y="13455"/>
                  </a:moveTo>
                  <a:lnTo>
                    <a:pt x="2596" y="1"/>
                  </a:lnTo>
                  <a:lnTo>
                    <a:pt x="14240" y="6609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2"/>
            <p:cNvSpPr/>
            <p:nvPr/>
          </p:nvSpPr>
          <p:spPr>
            <a:xfrm>
              <a:off x="3728125" y="3049900"/>
              <a:ext cx="324475" cy="298875"/>
            </a:xfrm>
            <a:custGeom>
              <a:avLst/>
              <a:gdLst/>
              <a:ahLst/>
              <a:cxnLst/>
              <a:rect l="l" t="t" r="r" b="b"/>
              <a:pathLst>
                <a:path w="12979" h="11955" fill="none" extrusionOk="0">
                  <a:moveTo>
                    <a:pt x="11645" y="11955"/>
                  </a:moveTo>
                  <a:lnTo>
                    <a:pt x="12979" y="1"/>
                  </a:lnTo>
                  <a:lnTo>
                    <a:pt x="1" y="5347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2"/>
            <p:cNvSpPr/>
            <p:nvPr/>
          </p:nvSpPr>
          <p:spPr>
            <a:xfrm>
              <a:off x="4019250" y="3049900"/>
              <a:ext cx="276525" cy="298875"/>
            </a:xfrm>
            <a:custGeom>
              <a:avLst/>
              <a:gdLst/>
              <a:ahLst/>
              <a:cxnLst/>
              <a:rect l="l" t="t" r="r" b="b"/>
              <a:pathLst>
                <a:path w="11061" h="11955" fill="none" extrusionOk="0">
                  <a:moveTo>
                    <a:pt x="0" y="11955"/>
                  </a:moveTo>
                  <a:lnTo>
                    <a:pt x="11061" y="8430"/>
                  </a:lnTo>
                  <a:lnTo>
                    <a:pt x="1334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2"/>
            <p:cNvSpPr/>
            <p:nvPr/>
          </p:nvSpPr>
          <p:spPr>
            <a:xfrm>
              <a:off x="4019250" y="3260650"/>
              <a:ext cx="276525" cy="399775"/>
            </a:xfrm>
            <a:custGeom>
              <a:avLst/>
              <a:gdLst/>
              <a:ahLst/>
              <a:cxnLst/>
              <a:rect l="l" t="t" r="r" b="b"/>
              <a:pathLst>
                <a:path w="11061" h="15991" fill="none" extrusionOk="0">
                  <a:moveTo>
                    <a:pt x="11061" y="0"/>
                  </a:moveTo>
                  <a:lnTo>
                    <a:pt x="4846" y="15991"/>
                  </a:lnTo>
                  <a:lnTo>
                    <a:pt x="0" y="3525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2"/>
            <p:cNvSpPr/>
            <p:nvPr/>
          </p:nvSpPr>
          <p:spPr>
            <a:xfrm>
              <a:off x="3695700" y="2757900"/>
              <a:ext cx="356900" cy="425675"/>
            </a:xfrm>
            <a:custGeom>
              <a:avLst/>
              <a:gdLst/>
              <a:ahLst/>
              <a:cxnLst/>
              <a:rect l="l" t="t" r="r" b="b"/>
              <a:pathLst>
                <a:path w="14276" h="17027" fill="none" extrusionOk="0">
                  <a:moveTo>
                    <a:pt x="1298" y="17027"/>
                  </a:moveTo>
                  <a:lnTo>
                    <a:pt x="0" y="1"/>
                  </a:lnTo>
                  <a:lnTo>
                    <a:pt x="14276" y="1168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2"/>
            <p:cNvSpPr/>
            <p:nvPr/>
          </p:nvSpPr>
          <p:spPr>
            <a:xfrm>
              <a:off x="3695700" y="2657900"/>
              <a:ext cx="513175" cy="392025"/>
            </a:xfrm>
            <a:custGeom>
              <a:avLst/>
              <a:gdLst/>
              <a:ahLst/>
              <a:cxnLst/>
              <a:rect l="l" t="t" r="r" b="b"/>
              <a:pathLst>
                <a:path w="20527" h="15681" fill="none" extrusionOk="0">
                  <a:moveTo>
                    <a:pt x="0" y="4001"/>
                  </a:moveTo>
                  <a:lnTo>
                    <a:pt x="20526" y="0"/>
                  </a:lnTo>
                  <a:lnTo>
                    <a:pt x="14276" y="1568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2"/>
            <p:cNvSpPr/>
            <p:nvPr/>
          </p:nvSpPr>
          <p:spPr>
            <a:xfrm>
              <a:off x="3695700" y="2441500"/>
              <a:ext cx="513175" cy="316425"/>
            </a:xfrm>
            <a:custGeom>
              <a:avLst/>
              <a:gdLst/>
              <a:ahLst/>
              <a:cxnLst/>
              <a:rect l="l" t="t" r="r" b="b"/>
              <a:pathLst>
                <a:path w="20527" h="12657" fill="none" extrusionOk="0">
                  <a:moveTo>
                    <a:pt x="0" y="12657"/>
                  </a:moveTo>
                  <a:lnTo>
                    <a:pt x="2107" y="1"/>
                  </a:lnTo>
                  <a:lnTo>
                    <a:pt x="20526" y="8656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2"/>
            <p:cNvSpPr/>
            <p:nvPr/>
          </p:nvSpPr>
          <p:spPr>
            <a:xfrm>
              <a:off x="3488825" y="2441500"/>
              <a:ext cx="259575" cy="316425"/>
            </a:xfrm>
            <a:custGeom>
              <a:avLst/>
              <a:gdLst/>
              <a:ahLst/>
              <a:cxnLst/>
              <a:rect l="l" t="t" r="r" b="b"/>
              <a:pathLst>
                <a:path w="10383" h="12657" fill="none" extrusionOk="0">
                  <a:moveTo>
                    <a:pt x="8275" y="12657"/>
                  </a:moveTo>
                  <a:lnTo>
                    <a:pt x="0" y="3168"/>
                  </a:lnTo>
                  <a:lnTo>
                    <a:pt x="10382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2"/>
            <p:cNvSpPr/>
            <p:nvPr/>
          </p:nvSpPr>
          <p:spPr>
            <a:xfrm>
              <a:off x="3417975" y="2082525"/>
              <a:ext cx="330425" cy="438175"/>
            </a:xfrm>
            <a:custGeom>
              <a:avLst/>
              <a:gdLst/>
              <a:ahLst/>
              <a:cxnLst/>
              <a:rect l="l" t="t" r="r" b="b"/>
              <a:pathLst>
                <a:path w="13217" h="17527" fill="none" extrusionOk="0">
                  <a:moveTo>
                    <a:pt x="2834" y="17527"/>
                  </a:moveTo>
                  <a:lnTo>
                    <a:pt x="0" y="1"/>
                  </a:lnTo>
                  <a:lnTo>
                    <a:pt x="13216" y="14360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2"/>
            <p:cNvSpPr/>
            <p:nvPr/>
          </p:nvSpPr>
          <p:spPr>
            <a:xfrm>
              <a:off x="3417975" y="1900075"/>
              <a:ext cx="389350" cy="541450"/>
            </a:xfrm>
            <a:custGeom>
              <a:avLst/>
              <a:gdLst/>
              <a:ahLst/>
              <a:cxnLst/>
              <a:rect l="l" t="t" r="r" b="b"/>
              <a:pathLst>
                <a:path w="15574" h="21658" fill="none" extrusionOk="0">
                  <a:moveTo>
                    <a:pt x="0" y="7299"/>
                  </a:moveTo>
                  <a:lnTo>
                    <a:pt x="15574" y="0"/>
                  </a:lnTo>
                  <a:lnTo>
                    <a:pt x="13216" y="21658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2"/>
            <p:cNvSpPr/>
            <p:nvPr/>
          </p:nvSpPr>
          <p:spPr>
            <a:xfrm>
              <a:off x="3280150" y="2082525"/>
              <a:ext cx="208700" cy="438175"/>
            </a:xfrm>
            <a:custGeom>
              <a:avLst/>
              <a:gdLst/>
              <a:ahLst/>
              <a:cxnLst/>
              <a:rect l="l" t="t" r="r" b="b"/>
              <a:pathLst>
                <a:path w="8348" h="17527" fill="none" extrusionOk="0">
                  <a:moveTo>
                    <a:pt x="5513" y="1"/>
                  </a:moveTo>
                  <a:lnTo>
                    <a:pt x="1" y="11038"/>
                  </a:lnTo>
                  <a:lnTo>
                    <a:pt x="8347" y="17527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2"/>
            <p:cNvSpPr/>
            <p:nvPr/>
          </p:nvSpPr>
          <p:spPr>
            <a:xfrm>
              <a:off x="3237600" y="1920300"/>
              <a:ext cx="180400" cy="438175"/>
            </a:xfrm>
            <a:custGeom>
              <a:avLst/>
              <a:gdLst/>
              <a:ahLst/>
              <a:cxnLst/>
              <a:rect l="l" t="t" r="r" b="b"/>
              <a:pathLst>
                <a:path w="7216" h="17527" fill="none" extrusionOk="0">
                  <a:moveTo>
                    <a:pt x="1703" y="17527"/>
                  </a:moveTo>
                  <a:lnTo>
                    <a:pt x="0" y="1"/>
                  </a:lnTo>
                  <a:lnTo>
                    <a:pt x="7215" y="6490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2"/>
            <p:cNvSpPr/>
            <p:nvPr/>
          </p:nvSpPr>
          <p:spPr>
            <a:xfrm>
              <a:off x="3105725" y="1920300"/>
              <a:ext cx="174450" cy="545625"/>
            </a:xfrm>
            <a:custGeom>
              <a:avLst/>
              <a:gdLst/>
              <a:ahLst/>
              <a:cxnLst/>
              <a:rect l="l" t="t" r="r" b="b"/>
              <a:pathLst>
                <a:path w="6978" h="21825" fill="none" extrusionOk="0">
                  <a:moveTo>
                    <a:pt x="5275" y="1"/>
                  </a:moveTo>
                  <a:lnTo>
                    <a:pt x="1" y="21825"/>
                  </a:lnTo>
                  <a:lnTo>
                    <a:pt x="6978" y="17527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2"/>
            <p:cNvSpPr/>
            <p:nvPr/>
          </p:nvSpPr>
          <p:spPr>
            <a:xfrm>
              <a:off x="3026550" y="1920300"/>
              <a:ext cx="211075" cy="545625"/>
            </a:xfrm>
            <a:custGeom>
              <a:avLst/>
              <a:gdLst/>
              <a:ahLst/>
              <a:cxnLst/>
              <a:rect l="l" t="t" r="r" b="b"/>
              <a:pathLst>
                <a:path w="8443" h="21825" fill="none" extrusionOk="0">
                  <a:moveTo>
                    <a:pt x="8442" y="1"/>
                  </a:moveTo>
                  <a:lnTo>
                    <a:pt x="1" y="17527"/>
                  </a:lnTo>
                  <a:lnTo>
                    <a:pt x="3168" y="21825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2"/>
            <p:cNvSpPr/>
            <p:nvPr/>
          </p:nvSpPr>
          <p:spPr>
            <a:xfrm>
              <a:off x="3237600" y="1610150"/>
              <a:ext cx="180400" cy="472400"/>
            </a:xfrm>
            <a:custGeom>
              <a:avLst/>
              <a:gdLst/>
              <a:ahLst/>
              <a:cxnLst/>
              <a:rect l="l" t="t" r="r" b="b"/>
              <a:pathLst>
                <a:path w="7216" h="18896" fill="none" extrusionOk="0">
                  <a:moveTo>
                    <a:pt x="0" y="12407"/>
                  </a:moveTo>
                  <a:lnTo>
                    <a:pt x="3155" y="0"/>
                  </a:lnTo>
                  <a:lnTo>
                    <a:pt x="7215" y="18896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2"/>
            <p:cNvSpPr/>
            <p:nvPr/>
          </p:nvSpPr>
          <p:spPr>
            <a:xfrm>
              <a:off x="3170625" y="1520850"/>
              <a:ext cx="145875" cy="399475"/>
            </a:xfrm>
            <a:custGeom>
              <a:avLst/>
              <a:gdLst/>
              <a:ahLst/>
              <a:cxnLst/>
              <a:rect l="l" t="t" r="r" b="b"/>
              <a:pathLst>
                <a:path w="5835" h="15979" fill="none" extrusionOk="0">
                  <a:moveTo>
                    <a:pt x="2679" y="15979"/>
                  </a:moveTo>
                  <a:lnTo>
                    <a:pt x="0" y="1"/>
                  </a:lnTo>
                  <a:lnTo>
                    <a:pt x="5834" y="3572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2"/>
            <p:cNvSpPr/>
            <p:nvPr/>
          </p:nvSpPr>
          <p:spPr>
            <a:xfrm>
              <a:off x="3012275" y="1520850"/>
              <a:ext cx="225350" cy="399475"/>
            </a:xfrm>
            <a:custGeom>
              <a:avLst/>
              <a:gdLst/>
              <a:ahLst/>
              <a:cxnLst/>
              <a:rect l="l" t="t" r="r" b="b"/>
              <a:pathLst>
                <a:path w="9014" h="15979" fill="none" extrusionOk="0">
                  <a:moveTo>
                    <a:pt x="9013" y="15979"/>
                  </a:moveTo>
                  <a:lnTo>
                    <a:pt x="0" y="7632"/>
                  </a:lnTo>
                  <a:lnTo>
                    <a:pt x="6334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2"/>
            <p:cNvSpPr/>
            <p:nvPr/>
          </p:nvSpPr>
          <p:spPr>
            <a:xfrm>
              <a:off x="3012275" y="1711650"/>
              <a:ext cx="225350" cy="646825"/>
            </a:xfrm>
            <a:custGeom>
              <a:avLst/>
              <a:gdLst/>
              <a:ahLst/>
              <a:cxnLst/>
              <a:rect l="l" t="t" r="r" b="b"/>
              <a:pathLst>
                <a:path w="9014" h="25873" fill="none" extrusionOk="0">
                  <a:moveTo>
                    <a:pt x="0" y="0"/>
                  </a:moveTo>
                  <a:lnTo>
                    <a:pt x="572" y="25873"/>
                  </a:lnTo>
                  <a:lnTo>
                    <a:pt x="9013" y="8347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2975050" y="2358450"/>
              <a:ext cx="130700" cy="241125"/>
            </a:xfrm>
            <a:custGeom>
              <a:avLst/>
              <a:gdLst/>
              <a:ahLst/>
              <a:cxnLst/>
              <a:rect l="l" t="t" r="r" b="b"/>
              <a:pathLst>
                <a:path w="5228" h="9645" fill="none" extrusionOk="0">
                  <a:moveTo>
                    <a:pt x="2061" y="1"/>
                  </a:moveTo>
                  <a:lnTo>
                    <a:pt x="1" y="9645"/>
                  </a:lnTo>
                  <a:lnTo>
                    <a:pt x="5228" y="4299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2975050" y="2465900"/>
              <a:ext cx="130700" cy="387875"/>
            </a:xfrm>
            <a:custGeom>
              <a:avLst/>
              <a:gdLst/>
              <a:ahLst/>
              <a:cxnLst/>
              <a:rect l="l" t="t" r="r" b="b"/>
              <a:pathLst>
                <a:path w="5228" h="15515" fill="none" extrusionOk="0">
                  <a:moveTo>
                    <a:pt x="1" y="5347"/>
                  </a:moveTo>
                  <a:lnTo>
                    <a:pt x="3359" y="15515"/>
                  </a:lnTo>
                  <a:lnTo>
                    <a:pt x="5228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2"/>
            <p:cNvSpPr/>
            <p:nvPr/>
          </p:nvSpPr>
          <p:spPr>
            <a:xfrm>
              <a:off x="2761650" y="2599550"/>
              <a:ext cx="297375" cy="371200"/>
            </a:xfrm>
            <a:custGeom>
              <a:avLst/>
              <a:gdLst/>
              <a:ahLst/>
              <a:cxnLst/>
              <a:rect l="l" t="t" r="r" b="b"/>
              <a:pathLst>
                <a:path w="11895" h="14848" fill="none" extrusionOk="0">
                  <a:moveTo>
                    <a:pt x="11895" y="10169"/>
                  </a:moveTo>
                  <a:lnTo>
                    <a:pt x="0" y="14848"/>
                  </a:lnTo>
                  <a:lnTo>
                    <a:pt x="8537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2"/>
            <p:cNvSpPr/>
            <p:nvPr/>
          </p:nvSpPr>
          <p:spPr>
            <a:xfrm>
              <a:off x="3059000" y="2358450"/>
              <a:ext cx="221175" cy="495325"/>
            </a:xfrm>
            <a:custGeom>
              <a:avLst/>
              <a:gdLst/>
              <a:ahLst/>
              <a:cxnLst/>
              <a:rect l="l" t="t" r="r" b="b"/>
              <a:pathLst>
                <a:path w="8847" h="19813" fill="none" extrusionOk="0">
                  <a:moveTo>
                    <a:pt x="1" y="19813"/>
                  </a:moveTo>
                  <a:lnTo>
                    <a:pt x="8847" y="1"/>
                  </a:lnTo>
                  <a:lnTo>
                    <a:pt x="1870" y="4299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2"/>
            <p:cNvSpPr/>
            <p:nvPr/>
          </p:nvSpPr>
          <p:spPr>
            <a:xfrm>
              <a:off x="3059000" y="2358450"/>
              <a:ext cx="429850" cy="495325"/>
            </a:xfrm>
            <a:custGeom>
              <a:avLst/>
              <a:gdLst/>
              <a:ahLst/>
              <a:cxnLst/>
              <a:rect l="l" t="t" r="r" b="b"/>
              <a:pathLst>
                <a:path w="17194" h="19813" fill="none" extrusionOk="0">
                  <a:moveTo>
                    <a:pt x="1" y="19813"/>
                  </a:moveTo>
                  <a:lnTo>
                    <a:pt x="17193" y="6490"/>
                  </a:lnTo>
                  <a:lnTo>
                    <a:pt x="8847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2"/>
            <p:cNvSpPr/>
            <p:nvPr/>
          </p:nvSpPr>
          <p:spPr>
            <a:xfrm>
              <a:off x="3059000" y="2520675"/>
              <a:ext cx="636700" cy="333100"/>
            </a:xfrm>
            <a:custGeom>
              <a:avLst/>
              <a:gdLst/>
              <a:ahLst/>
              <a:cxnLst/>
              <a:rect l="l" t="t" r="r" b="b"/>
              <a:pathLst>
                <a:path w="25468" h="13324" fill="none" extrusionOk="0">
                  <a:moveTo>
                    <a:pt x="1" y="13324"/>
                  </a:moveTo>
                  <a:lnTo>
                    <a:pt x="25468" y="9490"/>
                  </a:lnTo>
                  <a:lnTo>
                    <a:pt x="17193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2"/>
            <p:cNvSpPr/>
            <p:nvPr/>
          </p:nvSpPr>
          <p:spPr>
            <a:xfrm>
              <a:off x="3059000" y="2757900"/>
              <a:ext cx="669150" cy="425675"/>
            </a:xfrm>
            <a:custGeom>
              <a:avLst/>
              <a:gdLst/>
              <a:ahLst/>
              <a:cxnLst/>
              <a:rect l="l" t="t" r="r" b="b"/>
              <a:pathLst>
                <a:path w="26766" h="17027" fill="none" extrusionOk="0">
                  <a:moveTo>
                    <a:pt x="1" y="3835"/>
                  </a:moveTo>
                  <a:lnTo>
                    <a:pt x="26766" y="17027"/>
                  </a:lnTo>
                  <a:lnTo>
                    <a:pt x="25468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2"/>
            <p:cNvSpPr/>
            <p:nvPr/>
          </p:nvSpPr>
          <p:spPr>
            <a:xfrm>
              <a:off x="3040550" y="2853750"/>
              <a:ext cx="687600" cy="345600"/>
            </a:xfrm>
            <a:custGeom>
              <a:avLst/>
              <a:gdLst/>
              <a:ahLst/>
              <a:cxnLst/>
              <a:rect l="l" t="t" r="r" b="b"/>
              <a:pathLst>
                <a:path w="27504" h="13824" fill="none" extrusionOk="0">
                  <a:moveTo>
                    <a:pt x="739" y="1"/>
                  </a:moveTo>
                  <a:lnTo>
                    <a:pt x="0" y="13824"/>
                  </a:lnTo>
                  <a:lnTo>
                    <a:pt x="27504" y="13193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2"/>
            <p:cNvSpPr/>
            <p:nvPr/>
          </p:nvSpPr>
          <p:spPr>
            <a:xfrm>
              <a:off x="3040550" y="3183550"/>
              <a:ext cx="687600" cy="183975"/>
            </a:xfrm>
            <a:custGeom>
              <a:avLst/>
              <a:gdLst/>
              <a:ahLst/>
              <a:cxnLst/>
              <a:rect l="l" t="t" r="r" b="b"/>
              <a:pathLst>
                <a:path w="27504" h="7359" fill="none" extrusionOk="0">
                  <a:moveTo>
                    <a:pt x="0" y="632"/>
                  </a:moveTo>
                  <a:lnTo>
                    <a:pt x="18586" y="7359"/>
                  </a:lnTo>
                  <a:lnTo>
                    <a:pt x="27504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2"/>
            <p:cNvSpPr/>
            <p:nvPr/>
          </p:nvSpPr>
          <p:spPr>
            <a:xfrm>
              <a:off x="3505200" y="3183550"/>
              <a:ext cx="222950" cy="336375"/>
            </a:xfrm>
            <a:custGeom>
              <a:avLst/>
              <a:gdLst/>
              <a:ahLst/>
              <a:cxnLst/>
              <a:rect l="l" t="t" r="r" b="b"/>
              <a:pathLst>
                <a:path w="8918" h="13455" fill="none" extrusionOk="0">
                  <a:moveTo>
                    <a:pt x="0" y="7359"/>
                  </a:moveTo>
                  <a:lnTo>
                    <a:pt x="6322" y="13455"/>
                  </a:lnTo>
                  <a:lnTo>
                    <a:pt x="8918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2"/>
            <p:cNvSpPr/>
            <p:nvPr/>
          </p:nvSpPr>
          <p:spPr>
            <a:xfrm>
              <a:off x="3518575" y="3519900"/>
              <a:ext cx="621825" cy="380150"/>
            </a:xfrm>
            <a:custGeom>
              <a:avLst/>
              <a:gdLst/>
              <a:ahLst/>
              <a:cxnLst/>
              <a:rect l="l" t="t" r="r" b="b"/>
              <a:pathLst>
                <a:path w="24873" h="15206" fill="none" extrusionOk="0">
                  <a:moveTo>
                    <a:pt x="5787" y="1"/>
                  </a:moveTo>
                  <a:lnTo>
                    <a:pt x="1" y="15205"/>
                  </a:lnTo>
                  <a:lnTo>
                    <a:pt x="24873" y="562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2"/>
            <p:cNvSpPr/>
            <p:nvPr/>
          </p:nvSpPr>
          <p:spPr>
            <a:xfrm>
              <a:off x="3488825" y="3660400"/>
              <a:ext cx="651575" cy="396500"/>
            </a:xfrm>
            <a:custGeom>
              <a:avLst/>
              <a:gdLst/>
              <a:ahLst/>
              <a:cxnLst/>
              <a:rect l="l" t="t" r="r" b="b"/>
              <a:pathLst>
                <a:path w="26063" h="15860" fill="none" extrusionOk="0">
                  <a:moveTo>
                    <a:pt x="1191" y="9585"/>
                  </a:moveTo>
                  <a:lnTo>
                    <a:pt x="0" y="15860"/>
                  </a:lnTo>
                  <a:lnTo>
                    <a:pt x="26063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2"/>
            <p:cNvSpPr/>
            <p:nvPr/>
          </p:nvSpPr>
          <p:spPr>
            <a:xfrm>
              <a:off x="3488825" y="3660400"/>
              <a:ext cx="651575" cy="396500"/>
            </a:xfrm>
            <a:custGeom>
              <a:avLst/>
              <a:gdLst/>
              <a:ahLst/>
              <a:cxnLst/>
              <a:rect l="l" t="t" r="r" b="b"/>
              <a:pathLst>
                <a:path w="26063" h="15860" fill="none" extrusionOk="0">
                  <a:moveTo>
                    <a:pt x="0" y="15860"/>
                  </a:moveTo>
                  <a:lnTo>
                    <a:pt x="19681" y="15860"/>
                  </a:lnTo>
                  <a:lnTo>
                    <a:pt x="26063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2"/>
            <p:cNvSpPr/>
            <p:nvPr/>
          </p:nvSpPr>
          <p:spPr>
            <a:xfrm>
              <a:off x="3505200" y="3367500"/>
              <a:ext cx="158075" cy="532550"/>
            </a:xfrm>
            <a:custGeom>
              <a:avLst/>
              <a:gdLst/>
              <a:ahLst/>
              <a:cxnLst/>
              <a:rect l="l" t="t" r="r" b="b"/>
              <a:pathLst>
                <a:path w="6323" h="21302" fill="none" extrusionOk="0">
                  <a:moveTo>
                    <a:pt x="0" y="1"/>
                  </a:moveTo>
                  <a:lnTo>
                    <a:pt x="536" y="21301"/>
                  </a:lnTo>
                  <a:lnTo>
                    <a:pt x="6322" y="6097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2"/>
            <p:cNvSpPr/>
            <p:nvPr/>
          </p:nvSpPr>
          <p:spPr>
            <a:xfrm>
              <a:off x="3040550" y="3199325"/>
              <a:ext cx="464650" cy="261375"/>
            </a:xfrm>
            <a:custGeom>
              <a:avLst/>
              <a:gdLst/>
              <a:ahLst/>
              <a:cxnLst/>
              <a:rect l="l" t="t" r="r" b="b"/>
              <a:pathLst>
                <a:path w="18586" h="10455" fill="none" extrusionOk="0">
                  <a:moveTo>
                    <a:pt x="0" y="1"/>
                  </a:moveTo>
                  <a:lnTo>
                    <a:pt x="1274" y="10454"/>
                  </a:lnTo>
                  <a:lnTo>
                    <a:pt x="18586" y="6728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2"/>
            <p:cNvSpPr/>
            <p:nvPr/>
          </p:nvSpPr>
          <p:spPr>
            <a:xfrm>
              <a:off x="3072400" y="3367500"/>
              <a:ext cx="432800" cy="254225"/>
            </a:xfrm>
            <a:custGeom>
              <a:avLst/>
              <a:gdLst/>
              <a:ahLst/>
              <a:cxnLst/>
              <a:rect l="l" t="t" r="r" b="b"/>
              <a:pathLst>
                <a:path w="17312" h="10169" fill="none" extrusionOk="0">
                  <a:moveTo>
                    <a:pt x="0" y="3727"/>
                  </a:moveTo>
                  <a:lnTo>
                    <a:pt x="3882" y="10169"/>
                  </a:lnTo>
                  <a:lnTo>
                    <a:pt x="17312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2"/>
            <p:cNvSpPr/>
            <p:nvPr/>
          </p:nvSpPr>
          <p:spPr>
            <a:xfrm>
              <a:off x="2856300" y="3199325"/>
              <a:ext cx="216125" cy="346500"/>
            </a:xfrm>
            <a:custGeom>
              <a:avLst/>
              <a:gdLst/>
              <a:ahLst/>
              <a:cxnLst/>
              <a:rect l="l" t="t" r="r" b="b"/>
              <a:pathLst>
                <a:path w="8645" h="13860" fill="none" extrusionOk="0">
                  <a:moveTo>
                    <a:pt x="8644" y="10454"/>
                  </a:moveTo>
                  <a:lnTo>
                    <a:pt x="0" y="13860"/>
                  </a:lnTo>
                  <a:lnTo>
                    <a:pt x="7370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2"/>
            <p:cNvSpPr/>
            <p:nvPr/>
          </p:nvSpPr>
          <p:spPr>
            <a:xfrm>
              <a:off x="2856300" y="3460675"/>
              <a:ext cx="313150" cy="161050"/>
            </a:xfrm>
            <a:custGeom>
              <a:avLst/>
              <a:gdLst/>
              <a:ahLst/>
              <a:cxnLst/>
              <a:rect l="l" t="t" r="r" b="b"/>
              <a:pathLst>
                <a:path w="12526" h="6442" fill="none" extrusionOk="0">
                  <a:moveTo>
                    <a:pt x="0" y="3406"/>
                  </a:moveTo>
                  <a:lnTo>
                    <a:pt x="12526" y="6442"/>
                  </a:lnTo>
                  <a:lnTo>
                    <a:pt x="8644" y="0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2"/>
            <p:cNvSpPr/>
            <p:nvPr/>
          </p:nvSpPr>
          <p:spPr>
            <a:xfrm>
              <a:off x="2856300" y="3545800"/>
              <a:ext cx="313150" cy="286675"/>
            </a:xfrm>
            <a:custGeom>
              <a:avLst/>
              <a:gdLst/>
              <a:ahLst/>
              <a:cxnLst/>
              <a:rect l="l" t="t" r="r" b="b"/>
              <a:pathLst>
                <a:path w="12526" h="11467" fill="none" extrusionOk="0">
                  <a:moveTo>
                    <a:pt x="12526" y="3037"/>
                  </a:moveTo>
                  <a:lnTo>
                    <a:pt x="6239" y="11466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2"/>
            <p:cNvSpPr/>
            <p:nvPr/>
          </p:nvSpPr>
          <p:spPr>
            <a:xfrm>
              <a:off x="3169425" y="3367500"/>
              <a:ext cx="335775" cy="400075"/>
            </a:xfrm>
            <a:custGeom>
              <a:avLst/>
              <a:gdLst/>
              <a:ahLst/>
              <a:cxnLst/>
              <a:rect l="l" t="t" r="r" b="b"/>
              <a:pathLst>
                <a:path w="13431" h="16003" fill="none" extrusionOk="0">
                  <a:moveTo>
                    <a:pt x="13431" y="1"/>
                  </a:moveTo>
                  <a:lnTo>
                    <a:pt x="5644" y="16003"/>
                  </a:lnTo>
                  <a:lnTo>
                    <a:pt x="1" y="10169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2"/>
            <p:cNvSpPr/>
            <p:nvPr/>
          </p:nvSpPr>
          <p:spPr>
            <a:xfrm>
              <a:off x="3310525" y="3367500"/>
              <a:ext cx="208075" cy="532550"/>
            </a:xfrm>
            <a:custGeom>
              <a:avLst/>
              <a:gdLst/>
              <a:ahLst/>
              <a:cxnLst/>
              <a:rect l="l" t="t" r="r" b="b"/>
              <a:pathLst>
                <a:path w="8323" h="21302" fill="none" extrusionOk="0">
                  <a:moveTo>
                    <a:pt x="0" y="16003"/>
                  </a:moveTo>
                  <a:lnTo>
                    <a:pt x="8323" y="21301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2"/>
            <p:cNvSpPr/>
            <p:nvPr/>
          </p:nvSpPr>
          <p:spPr>
            <a:xfrm>
              <a:off x="3012275" y="3621700"/>
              <a:ext cx="298275" cy="210775"/>
            </a:xfrm>
            <a:custGeom>
              <a:avLst/>
              <a:gdLst/>
              <a:ahLst/>
              <a:cxnLst/>
              <a:rect l="l" t="t" r="r" b="b"/>
              <a:pathLst>
                <a:path w="11931" h="8431" fill="none" extrusionOk="0">
                  <a:moveTo>
                    <a:pt x="11930" y="5835"/>
                  </a:moveTo>
                  <a:lnTo>
                    <a:pt x="0" y="8430"/>
                  </a:lnTo>
                  <a:lnTo>
                    <a:pt x="6287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2"/>
            <p:cNvSpPr/>
            <p:nvPr/>
          </p:nvSpPr>
          <p:spPr>
            <a:xfrm>
              <a:off x="3310525" y="3767550"/>
              <a:ext cx="208075" cy="272975"/>
            </a:xfrm>
            <a:custGeom>
              <a:avLst/>
              <a:gdLst/>
              <a:ahLst/>
              <a:cxnLst/>
              <a:rect l="l" t="t" r="r" b="b"/>
              <a:pathLst>
                <a:path w="8323" h="10919" fill="none" extrusionOk="0">
                  <a:moveTo>
                    <a:pt x="0" y="1"/>
                  </a:moveTo>
                  <a:lnTo>
                    <a:pt x="0" y="10919"/>
                  </a:lnTo>
                  <a:lnTo>
                    <a:pt x="8323" y="5299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2"/>
            <p:cNvSpPr/>
            <p:nvPr/>
          </p:nvSpPr>
          <p:spPr>
            <a:xfrm>
              <a:off x="3012275" y="3767550"/>
              <a:ext cx="298275" cy="272975"/>
            </a:xfrm>
            <a:custGeom>
              <a:avLst/>
              <a:gdLst/>
              <a:ahLst/>
              <a:cxnLst/>
              <a:rect l="l" t="t" r="r" b="b"/>
              <a:pathLst>
                <a:path w="11931" h="10919" fill="none" extrusionOk="0">
                  <a:moveTo>
                    <a:pt x="11930" y="1"/>
                  </a:moveTo>
                  <a:lnTo>
                    <a:pt x="0" y="2596"/>
                  </a:lnTo>
                  <a:lnTo>
                    <a:pt x="11930" y="10919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2"/>
            <p:cNvSpPr/>
            <p:nvPr/>
          </p:nvSpPr>
          <p:spPr>
            <a:xfrm>
              <a:off x="3012275" y="3832450"/>
              <a:ext cx="298275" cy="259575"/>
            </a:xfrm>
            <a:custGeom>
              <a:avLst/>
              <a:gdLst/>
              <a:ahLst/>
              <a:cxnLst/>
              <a:rect l="l" t="t" r="r" b="b"/>
              <a:pathLst>
                <a:path w="11931" h="10383" fill="none" extrusionOk="0">
                  <a:moveTo>
                    <a:pt x="11930" y="8323"/>
                  </a:moveTo>
                  <a:lnTo>
                    <a:pt x="1131" y="1038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2"/>
            <p:cNvSpPr/>
            <p:nvPr/>
          </p:nvSpPr>
          <p:spPr>
            <a:xfrm>
              <a:off x="3310525" y="3900025"/>
              <a:ext cx="208075" cy="156875"/>
            </a:xfrm>
            <a:custGeom>
              <a:avLst/>
              <a:gdLst/>
              <a:ahLst/>
              <a:cxnLst/>
              <a:rect l="l" t="t" r="r" b="b"/>
              <a:pathLst>
                <a:path w="8323" h="6275" fill="none" extrusionOk="0">
                  <a:moveTo>
                    <a:pt x="0" y="5620"/>
                  </a:moveTo>
                  <a:lnTo>
                    <a:pt x="7132" y="6275"/>
                  </a:lnTo>
                  <a:lnTo>
                    <a:pt x="8323" y="0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2"/>
            <p:cNvSpPr/>
            <p:nvPr/>
          </p:nvSpPr>
          <p:spPr>
            <a:xfrm>
              <a:off x="3310525" y="4040500"/>
              <a:ext cx="178325" cy="330125"/>
            </a:xfrm>
            <a:custGeom>
              <a:avLst/>
              <a:gdLst/>
              <a:ahLst/>
              <a:cxnLst/>
              <a:rect l="l" t="t" r="r" b="b"/>
              <a:pathLst>
                <a:path w="7133" h="13205" fill="none" extrusionOk="0">
                  <a:moveTo>
                    <a:pt x="0" y="1"/>
                  </a:moveTo>
                  <a:lnTo>
                    <a:pt x="2953" y="13205"/>
                  </a:lnTo>
                  <a:lnTo>
                    <a:pt x="7132" y="656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2"/>
            <p:cNvSpPr/>
            <p:nvPr/>
          </p:nvSpPr>
          <p:spPr>
            <a:xfrm>
              <a:off x="3040550" y="4040500"/>
              <a:ext cx="343825" cy="330125"/>
            </a:xfrm>
            <a:custGeom>
              <a:avLst/>
              <a:gdLst/>
              <a:ahLst/>
              <a:cxnLst/>
              <a:rect l="l" t="t" r="r" b="b"/>
              <a:pathLst>
                <a:path w="13753" h="13205" fill="none" extrusionOk="0">
                  <a:moveTo>
                    <a:pt x="13752" y="13205"/>
                  </a:moveTo>
                  <a:lnTo>
                    <a:pt x="0" y="2061"/>
                  </a:lnTo>
                  <a:lnTo>
                    <a:pt x="10799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2"/>
            <p:cNvSpPr/>
            <p:nvPr/>
          </p:nvSpPr>
          <p:spPr>
            <a:xfrm>
              <a:off x="3384350" y="4056875"/>
              <a:ext cx="596525" cy="313750"/>
            </a:xfrm>
            <a:custGeom>
              <a:avLst/>
              <a:gdLst/>
              <a:ahLst/>
              <a:cxnLst/>
              <a:rect l="l" t="t" r="r" b="b"/>
              <a:pathLst>
                <a:path w="23861" h="12550" fill="none" extrusionOk="0">
                  <a:moveTo>
                    <a:pt x="4179" y="1"/>
                  </a:moveTo>
                  <a:lnTo>
                    <a:pt x="23860" y="1"/>
                  </a:lnTo>
                  <a:lnTo>
                    <a:pt x="0" y="12550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2"/>
            <p:cNvSpPr/>
            <p:nvPr/>
          </p:nvSpPr>
          <p:spPr>
            <a:xfrm>
              <a:off x="3980850" y="3660400"/>
              <a:ext cx="416450" cy="396500"/>
            </a:xfrm>
            <a:custGeom>
              <a:avLst/>
              <a:gdLst/>
              <a:ahLst/>
              <a:cxnLst/>
              <a:rect l="l" t="t" r="r" b="b"/>
              <a:pathLst>
                <a:path w="16658" h="15860" fill="none" extrusionOk="0">
                  <a:moveTo>
                    <a:pt x="6382" y="1"/>
                  </a:moveTo>
                  <a:lnTo>
                    <a:pt x="16657" y="6882"/>
                  </a:lnTo>
                  <a:lnTo>
                    <a:pt x="0" y="15860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2"/>
            <p:cNvSpPr/>
            <p:nvPr/>
          </p:nvSpPr>
          <p:spPr>
            <a:xfrm>
              <a:off x="4140375" y="3260650"/>
              <a:ext cx="256925" cy="571825"/>
            </a:xfrm>
            <a:custGeom>
              <a:avLst/>
              <a:gdLst/>
              <a:ahLst/>
              <a:cxnLst/>
              <a:rect l="l" t="t" r="r" b="b"/>
              <a:pathLst>
                <a:path w="10277" h="22873" fill="none" extrusionOk="0">
                  <a:moveTo>
                    <a:pt x="6216" y="0"/>
                  </a:moveTo>
                  <a:lnTo>
                    <a:pt x="10276" y="22872"/>
                  </a:lnTo>
                  <a:lnTo>
                    <a:pt x="1" y="1599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2"/>
            <p:cNvSpPr/>
            <p:nvPr/>
          </p:nvSpPr>
          <p:spPr>
            <a:xfrm>
              <a:off x="4295775" y="3260650"/>
              <a:ext cx="290825" cy="571825"/>
            </a:xfrm>
            <a:custGeom>
              <a:avLst/>
              <a:gdLst/>
              <a:ahLst/>
              <a:cxnLst/>
              <a:rect l="l" t="t" r="r" b="b"/>
              <a:pathLst>
                <a:path w="11633" h="22873" fill="none" extrusionOk="0">
                  <a:moveTo>
                    <a:pt x="0" y="0"/>
                  </a:moveTo>
                  <a:lnTo>
                    <a:pt x="11632" y="0"/>
                  </a:lnTo>
                  <a:lnTo>
                    <a:pt x="4060" y="22872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2"/>
            <p:cNvSpPr/>
            <p:nvPr/>
          </p:nvSpPr>
          <p:spPr>
            <a:xfrm>
              <a:off x="4295775" y="2757900"/>
              <a:ext cx="290825" cy="502775"/>
            </a:xfrm>
            <a:custGeom>
              <a:avLst/>
              <a:gdLst/>
              <a:ahLst/>
              <a:cxnLst/>
              <a:rect l="l" t="t" r="r" b="b"/>
              <a:pathLst>
                <a:path w="11633" h="20111" fill="none" extrusionOk="0">
                  <a:moveTo>
                    <a:pt x="0" y="20110"/>
                  </a:moveTo>
                  <a:lnTo>
                    <a:pt x="4489" y="1"/>
                  </a:lnTo>
                  <a:lnTo>
                    <a:pt x="11632" y="20110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2"/>
            <p:cNvSpPr/>
            <p:nvPr/>
          </p:nvSpPr>
          <p:spPr>
            <a:xfrm>
              <a:off x="4052575" y="2657900"/>
              <a:ext cx="243200" cy="602775"/>
            </a:xfrm>
            <a:custGeom>
              <a:avLst/>
              <a:gdLst/>
              <a:ahLst/>
              <a:cxnLst/>
              <a:rect l="l" t="t" r="r" b="b"/>
              <a:pathLst>
                <a:path w="9728" h="24111" fill="none" extrusionOk="0">
                  <a:moveTo>
                    <a:pt x="9728" y="24110"/>
                  </a:moveTo>
                  <a:lnTo>
                    <a:pt x="6251" y="0"/>
                  </a:lnTo>
                  <a:lnTo>
                    <a:pt x="1" y="1568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2"/>
            <p:cNvSpPr/>
            <p:nvPr/>
          </p:nvSpPr>
          <p:spPr>
            <a:xfrm>
              <a:off x="4208850" y="2657900"/>
              <a:ext cx="199150" cy="602775"/>
            </a:xfrm>
            <a:custGeom>
              <a:avLst/>
              <a:gdLst/>
              <a:ahLst/>
              <a:cxnLst/>
              <a:rect l="l" t="t" r="r" b="b"/>
              <a:pathLst>
                <a:path w="7966" h="24111" fill="none" extrusionOk="0">
                  <a:moveTo>
                    <a:pt x="0" y="0"/>
                  </a:moveTo>
                  <a:lnTo>
                    <a:pt x="7966" y="4001"/>
                  </a:lnTo>
                  <a:lnTo>
                    <a:pt x="3477" y="24110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2"/>
            <p:cNvSpPr/>
            <p:nvPr/>
          </p:nvSpPr>
          <p:spPr>
            <a:xfrm>
              <a:off x="3748375" y="2061700"/>
              <a:ext cx="460500" cy="596225"/>
            </a:xfrm>
            <a:custGeom>
              <a:avLst/>
              <a:gdLst/>
              <a:ahLst/>
              <a:cxnLst/>
              <a:rect l="l" t="t" r="r" b="b"/>
              <a:pathLst>
                <a:path w="18420" h="23849" fill="none" extrusionOk="0">
                  <a:moveTo>
                    <a:pt x="18419" y="23848"/>
                  </a:moveTo>
                  <a:lnTo>
                    <a:pt x="15681" y="0"/>
                  </a:lnTo>
                  <a:lnTo>
                    <a:pt x="0" y="15193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2"/>
            <p:cNvSpPr/>
            <p:nvPr/>
          </p:nvSpPr>
          <p:spPr>
            <a:xfrm>
              <a:off x="3748375" y="1900075"/>
              <a:ext cx="392025" cy="541450"/>
            </a:xfrm>
            <a:custGeom>
              <a:avLst/>
              <a:gdLst/>
              <a:ahLst/>
              <a:cxnLst/>
              <a:rect l="l" t="t" r="r" b="b"/>
              <a:pathLst>
                <a:path w="15681" h="21658" fill="none" extrusionOk="0">
                  <a:moveTo>
                    <a:pt x="2358" y="0"/>
                  </a:moveTo>
                  <a:lnTo>
                    <a:pt x="15681" y="6465"/>
                  </a:lnTo>
                  <a:lnTo>
                    <a:pt x="0" y="21658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2"/>
            <p:cNvSpPr/>
            <p:nvPr/>
          </p:nvSpPr>
          <p:spPr>
            <a:xfrm>
              <a:off x="4407975" y="2757900"/>
              <a:ext cx="595050" cy="502775"/>
            </a:xfrm>
            <a:custGeom>
              <a:avLst/>
              <a:gdLst/>
              <a:ahLst/>
              <a:cxnLst/>
              <a:rect l="l" t="t" r="r" b="b"/>
              <a:pathLst>
                <a:path w="23802" h="20111" fill="none" extrusionOk="0">
                  <a:moveTo>
                    <a:pt x="1" y="1"/>
                  </a:moveTo>
                  <a:lnTo>
                    <a:pt x="23801" y="1096"/>
                  </a:lnTo>
                  <a:lnTo>
                    <a:pt x="7144" y="20110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2"/>
            <p:cNvSpPr/>
            <p:nvPr/>
          </p:nvSpPr>
          <p:spPr>
            <a:xfrm>
              <a:off x="4407975" y="2156350"/>
              <a:ext cx="595050" cy="628975"/>
            </a:xfrm>
            <a:custGeom>
              <a:avLst/>
              <a:gdLst/>
              <a:ahLst/>
              <a:cxnLst/>
              <a:rect l="l" t="t" r="r" b="b"/>
              <a:pathLst>
                <a:path w="23802" h="25159" fill="none" extrusionOk="0">
                  <a:moveTo>
                    <a:pt x="1" y="24063"/>
                  </a:moveTo>
                  <a:lnTo>
                    <a:pt x="10383" y="0"/>
                  </a:lnTo>
                  <a:lnTo>
                    <a:pt x="23801" y="25158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2"/>
            <p:cNvSpPr/>
            <p:nvPr/>
          </p:nvSpPr>
          <p:spPr>
            <a:xfrm>
              <a:off x="4140375" y="2061700"/>
              <a:ext cx="267625" cy="696225"/>
            </a:xfrm>
            <a:custGeom>
              <a:avLst/>
              <a:gdLst/>
              <a:ahLst/>
              <a:cxnLst/>
              <a:rect l="l" t="t" r="r" b="b"/>
              <a:pathLst>
                <a:path w="10705" h="27849" fill="none" extrusionOk="0">
                  <a:moveTo>
                    <a:pt x="10705" y="27849"/>
                  </a:moveTo>
                  <a:lnTo>
                    <a:pt x="1" y="0"/>
                  </a:lnTo>
                  <a:lnTo>
                    <a:pt x="2739" y="23848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2"/>
            <p:cNvSpPr/>
            <p:nvPr/>
          </p:nvSpPr>
          <p:spPr>
            <a:xfrm>
              <a:off x="4140375" y="2061700"/>
              <a:ext cx="527175" cy="696225"/>
            </a:xfrm>
            <a:custGeom>
              <a:avLst/>
              <a:gdLst/>
              <a:ahLst/>
              <a:cxnLst/>
              <a:rect l="l" t="t" r="r" b="b"/>
              <a:pathLst>
                <a:path w="21087" h="27849" fill="none" extrusionOk="0">
                  <a:moveTo>
                    <a:pt x="1" y="0"/>
                  </a:moveTo>
                  <a:lnTo>
                    <a:pt x="21087" y="3786"/>
                  </a:lnTo>
                  <a:lnTo>
                    <a:pt x="10705" y="27849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4140375" y="1477700"/>
              <a:ext cx="527175" cy="678675"/>
            </a:xfrm>
            <a:custGeom>
              <a:avLst/>
              <a:gdLst/>
              <a:ahLst/>
              <a:cxnLst/>
              <a:rect l="l" t="t" r="r" b="b"/>
              <a:pathLst>
                <a:path w="21087" h="27147" fill="none" extrusionOk="0">
                  <a:moveTo>
                    <a:pt x="1" y="23360"/>
                  </a:moveTo>
                  <a:lnTo>
                    <a:pt x="8978" y="0"/>
                  </a:lnTo>
                  <a:lnTo>
                    <a:pt x="21087" y="27146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2"/>
            <p:cNvSpPr/>
            <p:nvPr/>
          </p:nvSpPr>
          <p:spPr>
            <a:xfrm>
              <a:off x="3807300" y="1620875"/>
              <a:ext cx="333100" cy="440850"/>
            </a:xfrm>
            <a:custGeom>
              <a:avLst/>
              <a:gdLst/>
              <a:ahLst/>
              <a:cxnLst/>
              <a:rect l="l" t="t" r="r" b="b"/>
              <a:pathLst>
                <a:path w="13324" h="17634" fill="none" extrusionOk="0">
                  <a:moveTo>
                    <a:pt x="13324" y="17633"/>
                  </a:moveTo>
                  <a:lnTo>
                    <a:pt x="3787" y="0"/>
                  </a:lnTo>
                  <a:lnTo>
                    <a:pt x="1" y="11168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2"/>
            <p:cNvSpPr/>
            <p:nvPr/>
          </p:nvSpPr>
          <p:spPr>
            <a:xfrm>
              <a:off x="3901975" y="1477700"/>
              <a:ext cx="462875" cy="584025"/>
            </a:xfrm>
            <a:custGeom>
              <a:avLst/>
              <a:gdLst/>
              <a:ahLst/>
              <a:cxnLst/>
              <a:rect l="l" t="t" r="r" b="b"/>
              <a:pathLst>
                <a:path w="18515" h="23361" fill="none" extrusionOk="0">
                  <a:moveTo>
                    <a:pt x="0" y="5727"/>
                  </a:moveTo>
                  <a:lnTo>
                    <a:pt x="18514" y="0"/>
                  </a:lnTo>
                  <a:lnTo>
                    <a:pt x="9537" y="23360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2"/>
            <p:cNvSpPr/>
            <p:nvPr/>
          </p:nvSpPr>
          <p:spPr>
            <a:xfrm>
              <a:off x="3417975" y="1520850"/>
              <a:ext cx="389350" cy="561700"/>
            </a:xfrm>
            <a:custGeom>
              <a:avLst/>
              <a:gdLst/>
              <a:ahLst/>
              <a:cxnLst/>
              <a:rect l="l" t="t" r="r" b="b"/>
              <a:pathLst>
                <a:path w="15574" h="22468" fill="none" extrusionOk="0">
                  <a:moveTo>
                    <a:pt x="0" y="22468"/>
                  </a:moveTo>
                  <a:lnTo>
                    <a:pt x="7787" y="1"/>
                  </a:lnTo>
                  <a:lnTo>
                    <a:pt x="15574" y="15169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2"/>
            <p:cNvSpPr/>
            <p:nvPr/>
          </p:nvSpPr>
          <p:spPr>
            <a:xfrm>
              <a:off x="3316475" y="1520850"/>
              <a:ext cx="296200" cy="561700"/>
            </a:xfrm>
            <a:custGeom>
              <a:avLst/>
              <a:gdLst/>
              <a:ahLst/>
              <a:cxnLst/>
              <a:rect l="l" t="t" r="r" b="b"/>
              <a:pathLst>
                <a:path w="11848" h="22468" fill="none" extrusionOk="0">
                  <a:moveTo>
                    <a:pt x="0" y="3572"/>
                  </a:moveTo>
                  <a:lnTo>
                    <a:pt x="11847" y="1"/>
                  </a:lnTo>
                  <a:lnTo>
                    <a:pt x="4060" y="22468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2"/>
            <p:cNvSpPr/>
            <p:nvPr/>
          </p:nvSpPr>
          <p:spPr>
            <a:xfrm>
              <a:off x="3316475" y="1174975"/>
              <a:ext cx="296200" cy="435200"/>
            </a:xfrm>
            <a:custGeom>
              <a:avLst/>
              <a:gdLst/>
              <a:ahLst/>
              <a:cxnLst/>
              <a:rect l="l" t="t" r="r" b="b"/>
              <a:pathLst>
                <a:path w="11848" h="17408" fill="none" extrusionOk="0">
                  <a:moveTo>
                    <a:pt x="0" y="17407"/>
                  </a:moveTo>
                  <a:lnTo>
                    <a:pt x="5061" y="1"/>
                  </a:lnTo>
                  <a:lnTo>
                    <a:pt x="11847" y="13836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2"/>
            <p:cNvSpPr/>
            <p:nvPr/>
          </p:nvSpPr>
          <p:spPr>
            <a:xfrm>
              <a:off x="3170625" y="1174975"/>
              <a:ext cx="272375" cy="435200"/>
            </a:xfrm>
            <a:custGeom>
              <a:avLst/>
              <a:gdLst/>
              <a:ahLst/>
              <a:cxnLst/>
              <a:rect l="l" t="t" r="r" b="b"/>
              <a:pathLst>
                <a:path w="10895" h="17408" fill="none" extrusionOk="0">
                  <a:moveTo>
                    <a:pt x="10895" y="1"/>
                  </a:moveTo>
                  <a:lnTo>
                    <a:pt x="0" y="13836"/>
                  </a:lnTo>
                  <a:lnTo>
                    <a:pt x="5834" y="17407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2"/>
            <p:cNvSpPr/>
            <p:nvPr/>
          </p:nvSpPr>
          <p:spPr>
            <a:xfrm>
              <a:off x="3442975" y="1069300"/>
              <a:ext cx="501575" cy="451575"/>
            </a:xfrm>
            <a:custGeom>
              <a:avLst/>
              <a:gdLst/>
              <a:ahLst/>
              <a:cxnLst/>
              <a:rect l="l" t="t" r="r" b="b"/>
              <a:pathLst>
                <a:path w="20063" h="18063" fill="none" extrusionOk="0">
                  <a:moveTo>
                    <a:pt x="6787" y="18063"/>
                  </a:moveTo>
                  <a:lnTo>
                    <a:pt x="20063" y="1"/>
                  </a:lnTo>
                  <a:lnTo>
                    <a:pt x="1" y="4228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2"/>
            <p:cNvSpPr/>
            <p:nvPr/>
          </p:nvSpPr>
          <p:spPr>
            <a:xfrm>
              <a:off x="3612650" y="1520850"/>
              <a:ext cx="289350" cy="379250"/>
            </a:xfrm>
            <a:custGeom>
              <a:avLst/>
              <a:gdLst/>
              <a:ahLst/>
              <a:cxnLst/>
              <a:rect l="l" t="t" r="r" b="b"/>
              <a:pathLst>
                <a:path w="11574" h="15170" fill="none" extrusionOk="0">
                  <a:moveTo>
                    <a:pt x="0" y="1"/>
                  </a:moveTo>
                  <a:lnTo>
                    <a:pt x="11573" y="4001"/>
                  </a:lnTo>
                  <a:lnTo>
                    <a:pt x="7787" y="15169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2"/>
            <p:cNvSpPr/>
            <p:nvPr/>
          </p:nvSpPr>
          <p:spPr>
            <a:xfrm>
              <a:off x="3612650" y="1069300"/>
              <a:ext cx="331900" cy="551600"/>
            </a:xfrm>
            <a:custGeom>
              <a:avLst/>
              <a:gdLst/>
              <a:ahLst/>
              <a:cxnLst/>
              <a:rect l="l" t="t" r="r" b="b"/>
              <a:pathLst>
                <a:path w="13276" h="22064" fill="none" extrusionOk="0">
                  <a:moveTo>
                    <a:pt x="11573" y="22063"/>
                  </a:moveTo>
                  <a:lnTo>
                    <a:pt x="13276" y="1"/>
                  </a:lnTo>
                  <a:lnTo>
                    <a:pt x="0" y="18063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2"/>
            <p:cNvSpPr/>
            <p:nvPr/>
          </p:nvSpPr>
          <p:spPr>
            <a:xfrm>
              <a:off x="3901975" y="1069300"/>
              <a:ext cx="462875" cy="551600"/>
            </a:xfrm>
            <a:custGeom>
              <a:avLst/>
              <a:gdLst/>
              <a:ahLst/>
              <a:cxnLst/>
              <a:rect l="l" t="t" r="r" b="b"/>
              <a:pathLst>
                <a:path w="18515" h="22064" fill="none" extrusionOk="0">
                  <a:moveTo>
                    <a:pt x="1703" y="1"/>
                  </a:moveTo>
                  <a:lnTo>
                    <a:pt x="18514" y="16336"/>
                  </a:lnTo>
                  <a:lnTo>
                    <a:pt x="0" y="22063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2"/>
            <p:cNvSpPr/>
            <p:nvPr/>
          </p:nvSpPr>
          <p:spPr>
            <a:xfrm>
              <a:off x="4364825" y="1477700"/>
              <a:ext cx="394700" cy="678675"/>
            </a:xfrm>
            <a:custGeom>
              <a:avLst/>
              <a:gdLst/>
              <a:ahLst/>
              <a:cxnLst/>
              <a:rect l="l" t="t" r="r" b="b"/>
              <a:pathLst>
                <a:path w="15788" h="27147" fill="none" extrusionOk="0">
                  <a:moveTo>
                    <a:pt x="0" y="0"/>
                  </a:moveTo>
                  <a:lnTo>
                    <a:pt x="15788" y="10918"/>
                  </a:lnTo>
                  <a:lnTo>
                    <a:pt x="12109" y="27146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2"/>
            <p:cNvSpPr/>
            <p:nvPr/>
          </p:nvSpPr>
          <p:spPr>
            <a:xfrm>
              <a:off x="4667525" y="2156350"/>
              <a:ext cx="538200" cy="628975"/>
            </a:xfrm>
            <a:custGeom>
              <a:avLst/>
              <a:gdLst/>
              <a:ahLst/>
              <a:cxnLst/>
              <a:rect l="l" t="t" r="r" b="b"/>
              <a:pathLst>
                <a:path w="21528" h="25159" fill="none" extrusionOk="0">
                  <a:moveTo>
                    <a:pt x="1" y="0"/>
                  </a:moveTo>
                  <a:lnTo>
                    <a:pt x="21527" y="13621"/>
                  </a:lnTo>
                  <a:lnTo>
                    <a:pt x="13419" y="25158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2"/>
            <p:cNvSpPr/>
            <p:nvPr/>
          </p:nvSpPr>
          <p:spPr>
            <a:xfrm>
              <a:off x="4667525" y="1972400"/>
              <a:ext cx="762625" cy="524500"/>
            </a:xfrm>
            <a:custGeom>
              <a:avLst/>
              <a:gdLst/>
              <a:ahLst/>
              <a:cxnLst/>
              <a:rect l="l" t="t" r="r" b="b"/>
              <a:pathLst>
                <a:path w="30505" h="20980" fill="none" extrusionOk="0">
                  <a:moveTo>
                    <a:pt x="1" y="7358"/>
                  </a:moveTo>
                  <a:lnTo>
                    <a:pt x="30505" y="0"/>
                  </a:lnTo>
                  <a:lnTo>
                    <a:pt x="21527" y="20979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2"/>
            <p:cNvSpPr/>
            <p:nvPr/>
          </p:nvSpPr>
          <p:spPr>
            <a:xfrm>
              <a:off x="4667525" y="1750650"/>
              <a:ext cx="762625" cy="405725"/>
            </a:xfrm>
            <a:custGeom>
              <a:avLst/>
              <a:gdLst/>
              <a:ahLst/>
              <a:cxnLst/>
              <a:rect l="l" t="t" r="r" b="b"/>
              <a:pathLst>
                <a:path w="30505" h="16229" fill="none" extrusionOk="0">
                  <a:moveTo>
                    <a:pt x="3680" y="0"/>
                  </a:moveTo>
                  <a:lnTo>
                    <a:pt x="30505" y="8870"/>
                  </a:lnTo>
                  <a:lnTo>
                    <a:pt x="1" y="16228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2"/>
            <p:cNvSpPr/>
            <p:nvPr/>
          </p:nvSpPr>
          <p:spPr>
            <a:xfrm>
              <a:off x="4364825" y="1069300"/>
              <a:ext cx="421800" cy="681375"/>
            </a:xfrm>
            <a:custGeom>
              <a:avLst/>
              <a:gdLst/>
              <a:ahLst/>
              <a:cxnLst/>
              <a:rect l="l" t="t" r="r" b="b"/>
              <a:pathLst>
                <a:path w="16872" h="27255" fill="none" extrusionOk="0">
                  <a:moveTo>
                    <a:pt x="0" y="16336"/>
                  </a:moveTo>
                  <a:lnTo>
                    <a:pt x="16871" y="1"/>
                  </a:lnTo>
                  <a:lnTo>
                    <a:pt x="15788" y="27254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3944525" y="931500"/>
              <a:ext cx="420325" cy="546225"/>
            </a:xfrm>
            <a:custGeom>
              <a:avLst/>
              <a:gdLst/>
              <a:ahLst/>
              <a:cxnLst/>
              <a:rect l="l" t="t" r="r" b="b"/>
              <a:pathLst>
                <a:path w="16813" h="21849" fill="none" extrusionOk="0">
                  <a:moveTo>
                    <a:pt x="1" y="5513"/>
                  </a:moveTo>
                  <a:lnTo>
                    <a:pt x="16812" y="0"/>
                  </a:lnTo>
                  <a:lnTo>
                    <a:pt x="16812" y="21848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4364825" y="931500"/>
              <a:ext cx="421800" cy="546225"/>
            </a:xfrm>
            <a:custGeom>
              <a:avLst/>
              <a:gdLst/>
              <a:ahLst/>
              <a:cxnLst/>
              <a:rect l="l" t="t" r="r" b="b"/>
              <a:pathLst>
                <a:path w="16872" h="21849" fill="none" extrusionOk="0">
                  <a:moveTo>
                    <a:pt x="0" y="0"/>
                  </a:moveTo>
                  <a:lnTo>
                    <a:pt x="16871" y="5513"/>
                  </a:lnTo>
                  <a:lnTo>
                    <a:pt x="0" y="21848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4759500" y="1069300"/>
              <a:ext cx="402775" cy="681375"/>
            </a:xfrm>
            <a:custGeom>
              <a:avLst/>
              <a:gdLst/>
              <a:ahLst/>
              <a:cxnLst/>
              <a:rect l="l" t="t" r="r" b="b"/>
              <a:pathLst>
                <a:path w="16111" h="27255" fill="none" extrusionOk="0">
                  <a:moveTo>
                    <a:pt x="1084" y="1"/>
                  </a:moveTo>
                  <a:lnTo>
                    <a:pt x="16110" y="9038"/>
                  </a:lnTo>
                  <a:lnTo>
                    <a:pt x="1" y="27254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4759500" y="1295225"/>
              <a:ext cx="510525" cy="455450"/>
            </a:xfrm>
            <a:custGeom>
              <a:avLst/>
              <a:gdLst/>
              <a:ahLst/>
              <a:cxnLst/>
              <a:rect l="l" t="t" r="r" b="b"/>
              <a:pathLst>
                <a:path w="20421" h="18218" fill="none" extrusionOk="0">
                  <a:moveTo>
                    <a:pt x="16110" y="1"/>
                  </a:moveTo>
                  <a:lnTo>
                    <a:pt x="20420" y="14657"/>
                  </a:lnTo>
                  <a:lnTo>
                    <a:pt x="1" y="18217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4759500" y="1661650"/>
              <a:ext cx="670650" cy="310775"/>
            </a:xfrm>
            <a:custGeom>
              <a:avLst/>
              <a:gdLst/>
              <a:ahLst/>
              <a:cxnLst/>
              <a:rect l="l" t="t" r="r" b="b"/>
              <a:pathLst>
                <a:path w="26826" h="12431" fill="none" extrusionOk="0">
                  <a:moveTo>
                    <a:pt x="20420" y="0"/>
                  </a:moveTo>
                  <a:lnTo>
                    <a:pt x="26826" y="12430"/>
                  </a:lnTo>
                  <a:lnTo>
                    <a:pt x="1" y="3560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2827725" y="1711650"/>
              <a:ext cx="198850" cy="646825"/>
            </a:xfrm>
            <a:custGeom>
              <a:avLst/>
              <a:gdLst/>
              <a:ahLst/>
              <a:cxnLst/>
              <a:rect l="l" t="t" r="r" b="b"/>
              <a:pathLst>
                <a:path w="7954" h="25873" fill="none" extrusionOk="0">
                  <a:moveTo>
                    <a:pt x="7382" y="0"/>
                  </a:moveTo>
                  <a:lnTo>
                    <a:pt x="0" y="25873"/>
                  </a:lnTo>
                  <a:lnTo>
                    <a:pt x="7954" y="25873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2"/>
            <p:cNvSpPr/>
            <p:nvPr/>
          </p:nvSpPr>
          <p:spPr>
            <a:xfrm>
              <a:off x="2827725" y="2358450"/>
              <a:ext cx="198850" cy="241125"/>
            </a:xfrm>
            <a:custGeom>
              <a:avLst/>
              <a:gdLst/>
              <a:ahLst/>
              <a:cxnLst/>
              <a:rect l="l" t="t" r="r" b="b"/>
              <a:pathLst>
                <a:path w="7954" h="9645" fill="none" extrusionOk="0">
                  <a:moveTo>
                    <a:pt x="5894" y="9645"/>
                  </a:moveTo>
                  <a:lnTo>
                    <a:pt x="0" y="1"/>
                  </a:lnTo>
                  <a:lnTo>
                    <a:pt x="7954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2"/>
            <p:cNvSpPr/>
            <p:nvPr/>
          </p:nvSpPr>
          <p:spPr>
            <a:xfrm>
              <a:off x="2827725" y="2853750"/>
              <a:ext cx="231300" cy="345600"/>
            </a:xfrm>
            <a:custGeom>
              <a:avLst/>
              <a:gdLst/>
              <a:ahLst/>
              <a:cxnLst/>
              <a:rect l="l" t="t" r="r" b="b"/>
              <a:pathLst>
                <a:path w="9252" h="13824" fill="none" extrusionOk="0">
                  <a:moveTo>
                    <a:pt x="8513" y="13824"/>
                  </a:moveTo>
                  <a:lnTo>
                    <a:pt x="0" y="13193"/>
                  </a:lnTo>
                  <a:lnTo>
                    <a:pt x="9252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2"/>
            <p:cNvSpPr/>
            <p:nvPr/>
          </p:nvSpPr>
          <p:spPr>
            <a:xfrm>
              <a:off x="2761650" y="2853750"/>
              <a:ext cx="297375" cy="329825"/>
            </a:xfrm>
            <a:custGeom>
              <a:avLst/>
              <a:gdLst/>
              <a:ahLst/>
              <a:cxnLst/>
              <a:rect l="l" t="t" r="r" b="b"/>
              <a:pathLst>
                <a:path w="11895" h="13193" fill="none" extrusionOk="0">
                  <a:moveTo>
                    <a:pt x="11895" y="1"/>
                  </a:moveTo>
                  <a:lnTo>
                    <a:pt x="2643" y="13193"/>
                  </a:lnTo>
                  <a:lnTo>
                    <a:pt x="0" y="4680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2"/>
            <p:cNvSpPr/>
            <p:nvPr/>
          </p:nvSpPr>
          <p:spPr>
            <a:xfrm>
              <a:off x="2622925" y="2970725"/>
              <a:ext cx="204825" cy="304825"/>
            </a:xfrm>
            <a:custGeom>
              <a:avLst/>
              <a:gdLst/>
              <a:ahLst/>
              <a:cxnLst/>
              <a:rect l="l" t="t" r="r" b="b"/>
              <a:pathLst>
                <a:path w="8193" h="12193" fill="none" extrusionOk="0">
                  <a:moveTo>
                    <a:pt x="8192" y="8514"/>
                  </a:moveTo>
                  <a:lnTo>
                    <a:pt x="1" y="12193"/>
                  </a:lnTo>
                  <a:lnTo>
                    <a:pt x="5549" y="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2"/>
            <p:cNvSpPr/>
            <p:nvPr/>
          </p:nvSpPr>
          <p:spPr>
            <a:xfrm>
              <a:off x="2827725" y="3183550"/>
              <a:ext cx="212850" cy="362275"/>
            </a:xfrm>
            <a:custGeom>
              <a:avLst/>
              <a:gdLst/>
              <a:ahLst/>
              <a:cxnLst/>
              <a:rect l="l" t="t" r="r" b="b"/>
              <a:pathLst>
                <a:path w="8514" h="14491" fill="none" extrusionOk="0">
                  <a:moveTo>
                    <a:pt x="8513" y="632"/>
                  </a:moveTo>
                  <a:lnTo>
                    <a:pt x="0" y="1"/>
                  </a:lnTo>
                  <a:lnTo>
                    <a:pt x="1143" y="1449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2"/>
            <p:cNvSpPr/>
            <p:nvPr/>
          </p:nvSpPr>
          <p:spPr>
            <a:xfrm>
              <a:off x="2622925" y="3183550"/>
              <a:ext cx="233400" cy="362275"/>
            </a:xfrm>
            <a:custGeom>
              <a:avLst/>
              <a:gdLst/>
              <a:ahLst/>
              <a:cxnLst/>
              <a:rect l="l" t="t" r="r" b="b"/>
              <a:pathLst>
                <a:path w="9336" h="14491" fill="none" extrusionOk="0">
                  <a:moveTo>
                    <a:pt x="8192" y="1"/>
                  </a:moveTo>
                  <a:lnTo>
                    <a:pt x="1" y="3680"/>
                  </a:lnTo>
                  <a:lnTo>
                    <a:pt x="9335" y="14491"/>
                  </a:lnTo>
                  <a:close/>
                </a:path>
              </a:pathLst>
            </a:custGeom>
            <a:noFill/>
            <a:ln w="23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2"/>
            <p:cNvSpPr/>
            <p:nvPr/>
          </p:nvSpPr>
          <p:spPr>
            <a:xfrm>
              <a:off x="2432725" y="1320225"/>
              <a:ext cx="2230675" cy="2702450"/>
            </a:xfrm>
            <a:custGeom>
              <a:avLst/>
              <a:gdLst/>
              <a:ahLst/>
              <a:cxnLst/>
              <a:rect l="l" t="t" r="r" b="b"/>
              <a:pathLst>
                <a:path w="89227" h="108098" extrusionOk="0">
                  <a:moveTo>
                    <a:pt x="48793" y="1"/>
                  </a:moveTo>
                  <a:cubicBezTo>
                    <a:pt x="31243" y="1"/>
                    <a:pt x="6418" y="13693"/>
                    <a:pt x="6418" y="37910"/>
                  </a:cubicBezTo>
                  <a:cubicBezTo>
                    <a:pt x="6418" y="45840"/>
                    <a:pt x="9883" y="49793"/>
                    <a:pt x="9883" y="53150"/>
                  </a:cubicBezTo>
                  <a:cubicBezTo>
                    <a:pt x="9883" y="59532"/>
                    <a:pt x="1" y="67890"/>
                    <a:pt x="1" y="72033"/>
                  </a:cubicBezTo>
                  <a:cubicBezTo>
                    <a:pt x="1" y="76201"/>
                    <a:pt x="4644" y="74712"/>
                    <a:pt x="7168" y="77332"/>
                  </a:cubicBezTo>
                  <a:cubicBezTo>
                    <a:pt x="8466" y="78677"/>
                    <a:pt x="8549" y="82094"/>
                    <a:pt x="8549" y="82987"/>
                  </a:cubicBezTo>
                  <a:cubicBezTo>
                    <a:pt x="8549" y="85607"/>
                    <a:pt x="12788" y="86583"/>
                    <a:pt x="12788" y="86583"/>
                  </a:cubicBezTo>
                  <a:cubicBezTo>
                    <a:pt x="12788" y="86583"/>
                    <a:pt x="10466" y="87559"/>
                    <a:pt x="10466" y="90393"/>
                  </a:cubicBezTo>
                  <a:cubicBezTo>
                    <a:pt x="10466" y="93227"/>
                    <a:pt x="14634" y="94417"/>
                    <a:pt x="14634" y="95715"/>
                  </a:cubicBezTo>
                  <a:cubicBezTo>
                    <a:pt x="14634" y="97013"/>
                    <a:pt x="13383" y="101501"/>
                    <a:pt x="14872" y="103764"/>
                  </a:cubicBezTo>
                  <a:cubicBezTo>
                    <a:pt x="16360" y="106038"/>
                    <a:pt x="19468" y="108097"/>
                    <a:pt x="23492" y="106442"/>
                  </a:cubicBezTo>
                  <a:cubicBezTo>
                    <a:pt x="27516" y="104799"/>
                    <a:pt x="53555" y="90155"/>
                    <a:pt x="57306" y="85261"/>
                  </a:cubicBezTo>
                  <a:cubicBezTo>
                    <a:pt x="61044" y="80356"/>
                    <a:pt x="61770" y="66390"/>
                    <a:pt x="62199" y="61770"/>
                  </a:cubicBezTo>
                  <a:cubicBezTo>
                    <a:pt x="75248" y="61770"/>
                    <a:pt x="89226" y="52174"/>
                    <a:pt x="89226" y="32064"/>
                  </a:cubicBezTo>
                  <a:cubicBezTo>
                    <a:pt x="89226" y="14122"/>
                    <a:pt x="73736" y="1"/>
                    <a:pt x="48793" y="1"/>
                  </a:cubicBezTo>
                  <a:close/>
                </a:path>
              </a:pathLst>
            </a:custGeom>
            <a:solidFill>
              <a:schemeClr val="lt1">
                <a:alpha val="185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2"/>
            <p:cNvSpPr/>
            <p:nvPr/>
          </p:nvSpPr>
          <p:spPr>
            <a:xfrm>
              <a:off x="2870875" y="2311725"/>
              <a:ext cx="101525" cy="101525"/>
            </a:xfrm>
            <a:custGeom>
              <a:avLst/>
              <a:gdLst/>
              <a:ahLst/>
              <a:cxnLst/>
              <a:rect l="l" t="t" r="r" b="b"/>
              <a:pathLst>
                <a:path w="4061" h="4061" extrusionOk="0">
                  <a:moveTo>
                    <a:pt x="2037" y="0"/>
                  </a:moveTo>
                  <a:cubicBezTo>
                    <a:pt x="918" y="0"/>
                    <a:pt x="1" y="905"/>
                    <a:pt x="1" y="2036"/>
                  </a:cubicBezTo>
                  <a:cubicBezTo>
                    <a:pt x="1" y="3156"/>
                    <a:pt x="918" y="4060"/>
                    <a:pt x="2037" y="4060"/>
                  </a:cubicBezTo>
                  <a:cubicBezTo>
                    <a:pt x="3156" y="4060"/>
                    <a:pt x="4061" y="3156"/>
                    <a:pt x="4061" y="2036"/>
                  </a:cubicBezTo>
                  <a:cubicBezTo>
                    <a:pt x="4061" y="905"/>
                    <a:pt x="3156" y="0"/>
                    <a:pt x="2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2"/>
            <p:cNvSpPr/>
            <p:nvPr/>
          </p:nvSpPr>
          <p:spPr>
            <a:xfrm>
              <a:off x="2795575" y="2236425"/>
              <a:ext cx="252150" cy="252125"/>
            </a:xfrm>
            <a:custGeom>
              <a:avLst/>
              <a:gdLst/>
              <a:ahLst/>
              <a:cxnLst/>
              <a:rect l="l" t="t" r="r" b="b"/>
              <a:pathLst>
                <a:path w="10086" h="10085" fill="none" extrusionOk="0">
                  <a:moveTo>
                    <a:pt x="10085" y="5048"/>
                  </a:moveTo>
                  <a:cubicBezTo>
                    <a:pt x="10085" y="7834"/>
                    <a:pt x="7835" y="10085"/>
                    <a:pt x="5049" y="10085"/>
                  </a:cubicBezTo>
                  <a:cubicBezTo>
                    <a:pt x="2263" y="10085"/>
                    <a:pt x="1" y="7834"/>
                    <a:pt x="1" y="5048"/>
                  </a:cubicBezTo>
                  <a:cubicBezTo>
                    <a:pt x="1" y="2262"/>
                    <a:pt x="2263" y="0"/>
                    <a:pt x="5049" y="0"/>
                  </a:cubicBezTo>
                  <a:cubicBezTo>
                    <a:pt x="7835" y="0"/>
                    <a:pt x="10085" y="2262"/>
                    <a:pt x="10085" y="5048"/>
                  </a:cubicBezTo>
                  <a:close/>
                </a:path>
              </a:pathLst>
            </a:custGeom>
            <a:noFill/>
            <a:ln w="41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2"/>
            <p:cNvSpPr/>
            <p:nvPr/>
          </p:nvSpPr>
          <p:spPr>
            <a:xfrm>
              <a:off x="4325525" y="2573375"/>
              <a:ext cx="167025" cy="167300"/>
            </a:xfrm>
            <a:custGeom>
              <a:avLst/>
              <a:gdLst/>
              <a:ahLst/>
              <a:cxnLst/>
              <a:rect l="l" t="t" r="r" b="b"/>
              <a:pathLst>
                <a:path w="6681" h="6692" extrusionOk="0">
                  <a:moveTo>
                    <a:pt x="3346" y="0"/>
                  </a:moveTo>
                  <a:cubicBezTo>
                    <a:pt x="1489" y="0"/>
                    <a:pt x="1" y="1500"/>
                    <a:pt x="1" y="3346"/>
                  </a:cubicBezTo>
                  <a:cubicBezTo>
                    <a:pt x="1" y="5191"/>
                    <a:pt x="1489" y="6691"/>
                    <a:pt x="3346" y="6691"/>
                  </a:cubicBezTo>
                  <a:cubicBezTo>
                    <a:pt x="5192" y="6691"/>
                    <a:pt x="6680" y="5191"/>
                    <a:pt x="6680" y="3346"/>
                  </a:cubicBezTo>
                  <a:cubicBezTo>
                    <a:pt x="6680" y="1500"/>
                    <a:pt x="5192" y="0"/>
                    <a:pt x="3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2"/>
            <p:cNvSpPr/>
            <p:nvPr/>
          </p:nvSpPr>
          <p:spPr>
            <a:xfrm>
              <a:off x="4201100" y="2449250"/>
              <a:ext cx="415850" cy="415550"/>
            </a:xfrm>
            <a:custGeom>
              <a:avLst/>
              <a:gdLst/>
              <a:ahLst/>
              <a:cxnLst/>
              <a:rect l="l" t="t" r="r" b="b"/>
              <a:pathLst>
                <a:path w="16634" h="16622" fill="none" extrusionOk="0">
                  <a:moveTo>
                    <a:pt x="16634" y="8311"/>
                  </a:moveTo>
                  <a:cubicBezTo>
                    <a:pt x="16634" y="12906"/>
                    <a:pt x="12907" y="16621"/>
                    <a:pt x="8323" y="16621"/>
                  </a:cubicBezTo>
                  <a:cubicBezTo>
                    <a:pt x="3727" y="16621"/>
                    <a:pt x="1" y="12906"/>
                    <a:pt x="1" y="8311"/>
                  </a:cubicBezTo>
                  <a:cubicBezTo>
                    <a:pt x="1" y="3727"/>
                    <a:pt x="3727" y="0"/>
                    <a:pt x="8323" y="0"/>
                  </a:cubicBezTo>
                  <a:cubicBezTo>
                    <a:pt x="12907" y="0"/>
                    <a:pt x="16634" y="3727"/>
                    <a:pt x="16634" y="8311"/>
                  </a:cubicBezTo>
                  <a:close/>
                </a:path>
              </a:pathLst>
            </a:custGeom>
            <a:noFill/>
            <a:ln w="417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2"/>
            <p:cNvSpPr/>
            <p:nvPr/>
          </p:nvSpPr>
          <p:spPr>
            <a:xfrm>
              <a:off x="5292625" y="1730700"/>
              <a:ext cx="66400" cy="66400"/>
            </a:xfrm>
            <a:custGeom>
              <a:avLst/>
              <a:gdLst/>
              <a:ahLst/>
              <a:cxnLst/>
              <a:rect l="l" t="t" r="r" b="b"/>
              <a:pathLst>
                <a:path w="2656" h="2656" extrusionOk="0">
                  <a:moveTo>
                    <a:pt x="1322" y="0"/>
                  </a:moveTo>
                  <a:cubicBezTo>
                    <a:pt x="595" y="0"/>
                    <a:pt x="0" y="596"/>
                    <a:pt x="0" y="1334"/>
                  </a:cubicBezTo>
                  <a:cubicBezTo>
                    <a:pt x="0" y="2060"/>
                    <a:pt x="595" y="2656"/>
                    <a:pt x="1322" y="2656"/>
                  </a:cubicBezTo>
                  <a:cubicBezTo>
                    <a:pt x="2060" y="2656"/>
                    <a:pt x="2655" y="2060"/>
                    <a:pt x="2655" y="1334"/>
                  </a:cubicBezTo>
                  <a:cubicBezTo>
                    <a:pt x="2655" y="596"/>
                    <a:pt x="2060" y="0"/>
                    <a:pt x="1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2"/>
            <p:cNvSpPr/>
            <p:nvPr/>
          </p:nvSpPr>
          <p:spPr>
            <a:xfrm>
              <a:off x="5243200" y="1681575"/>
              <a:ext cx="164925" cy="164950"/>
            </a:xfrm>
            <a:custGeom>
              <a:avLst/>
              <a:gdLst/>
              <a:ahLst/>
              <a:cxnLst/>
              <a:rect l="l" t="t" r="r" b="b"/>
              <a:pathLst>
                <a:path w="6597" h="6598" fill="none" extrusionOk="0">
                  <a:moveTo>
                    <a:pt x="6597" y="3299"/>
                  </a:moveTo>
                  <a:cubicBezTo>
                    <a:pt x="6597" y="5121"/>
                    <a:pt x="5120" y="6597"/>
                    <a:pt x="3299" y="6597"/>
                  </a:cubicBezTo>
                  <a:cubicBezTo>
                    <a:pt x="1477" y="6597"/>
                    <a:pt x="1" y="5121"/>
                    <a:pt x="1" y="3299"/>
                  </a:cubicBezTo>
                  <a:cubicBezTo>
                    <a:pt x="1" y="1477"/>
                    <a:pt x="1477" y="1"/>
                    <a:pt x="3299" y="1"/>
                  </a:cubicBezTo>
                  <a:cubicBezTo>
                    <a:pt x="5120" y="1"/>
                    <a:pt x="6597" y="1477"/>
                    <a:pt x="6597" y="3299"/>
                  </a:cubicBezTo>
                  <a:close/>
                </a:path>
              </a:pathLst>
            </a:custGeom>
            <a:noFill/>
            <a:ln w="150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2"/>
            <p:cNvSpPr/>
            <p:nvPr/>
          </p:nvSpPr>
          <p:spPr>
            <a:xfrm>
              <a:off x="3964175" y="1438400"/>
              <a:ext cx="66400" cy="66400"/>
            </a:xfrm>
            <a:custGeom>
              <a:avLst/>
              <a:gdLst/>
              <a:ahLst/>
              <a:cxnLst/>
              <a:rect l="l" t="t" r="r" b="b"/>
              <a:pathLst>
                <a:path w="2656" h="2656" extrusionOk="0">
                  <a:moveTo>
                    <a:pt x="1322" y="1"/>
                  </a:moveTo>
                  <a:cubicBezTo>
                    <a:pt x="596" y="1"/>
                    <a:pt x="0" y="596"/>
                    <a:pt x="0" y="1322"/>
                  </a:cubicBezTo>
                  <a:cubicBezTo>
                    <a:pt x="0" y="2060"/>
                    <a:pt x="596" y="2656"/>
                    <a:pt x="1322" y="2656"/>
                  </a:cubicBezTo>
                  <a:cubicBezTo>
                    <a:pt x="2060" y="2656"/>
                    <a:pt x="2656" y="2060"/>
                    <a:pt x="2656" y="1322"/>
                  </a:cubicBezTo>
                  <a:cubicBezTo>
                    <a:pt x="2656" y="596"/>
                    <a:pt x="2060" y="1"/>
                    <a:pt x="1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2"/>
            <p:cNvSpPr/>
            <p:nvPr/>
          </p:nvSpPr>
          <p:spPr>
            <a:xfrm>
              <a:off x="3914775" y="1389000"/>
              <a:ext cx="165200" cy="164925"/>
            </a:xfrm>
            <a:custGeom>
              <a:avLst/>
              <a:gdLst/>
              <a:ahLst/>
              <a:cxnLst/>
              <a:rect l="l" t="t" r="r" b="b"/>
              <a:pathLst>
                <a:path w="6608" h="6597" fill="none" extrusionOk="0">
                  <a:moveTo>
                    <a:pt x="6608" y="3298"/>
                  </a:moveTo>
                  <a:cubicBezTo>
                    <a:pt x="6608" y="5120"/>
                    <a:pt x="5120" y="6596"/>
                    <a:pt x="3298" y="6596"/>
                  </a:cubicBezTo>
                  <a:cubicBezTo>
                    <a:pt x="1476" y="6596"/>
                    <a:pt x="0" y="5120"/>
                    <a:pt x="0" y="3298"/>
                  </a:cubicBezTo>
                  <a:cubicBezTo>
                    <a:pt x="0" y="1477"/>
                    <a:pt x="1476" y="0"/>
                    <a:pt x="3298" y="0"/>
                  </a:cubicBezTo>
                  <a:cubicBezTo>
                    <a:pt x="5120" y="0"/>
                    <a:pt x="6608" y="1477"/>
                    <a:pt x="6608" y="3298"/>
                  </a:cubicBezTo>
                  <a:close/>
                </a:path>
              </a:pathLst>
            </a:custGeom>
            <a:noFill/>
            <a:ln w="150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2"/>
            <p:cNvSpPr/>
            <p:nvPr/>
          </p:nvSpPr>
          <p:spPr>
            <a:xfrm>
              <a:off x="3836475" y="3890500"/>
              <a:ext cx="66400" cy="66400"/>
            </a:xfrm>
            <a:custGeom>
              <a:avLst/>
              <a:gdLst/>
              <a:ahLst/>
              <a:cxnLst/>
              <a:rect l="l" t="t" r="r" b="b"/>
              <a:pathLst>
                <a:path w="2656" h="2656" extrusionOk="0">
                  <a:moveTo>
                    <a:pt x="1322" y="0"/>
                  </a:moveTo>
                  <a:cubicBezTo>
                    <a:pt x="596" y="0"/>
                    <a:pt x="1" y="595"/>
                    <a:pt x="1" y="1322"/>
                  </a:cubicBezTo>
                  <a:cubicBezTo>
                    <a:pt x="1" y="2060"/>
                    <a:pt x="596" y="2655"/>
                    <a:pt x="1322" y="2655"/>
                  </a:cubicBezTo>
                  <a:cubicBezTo>
                    <a:pt x="2060" y="2655"/>
                    <a:pt x="2656" y="2060"/>
                    <a:pt x="2656" y="1322"/>
                  </a:cubicBezTo>
                  <a:cubicBezTo>
                    <a:pt x="2656" y="595"/>
                    <a:pt x="2060" y="0"/>
                    <a:pt x="1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2"/>
            <p:cNvSpPr/>
            <p:nvPr/>
          </p:nvSpPr>
          <p:spPr>
            <a:xfrm>
              <a:off x="3787075" y="3841075"/>
              <a:ext cx="165225" cy="164925"/>
            </a:xfrm>
            <a:custGeom>
              <a:avLst/>
              <a:gdLst/>
              <a:ahLst/>
              <a:cxnLst/>
              <a:rect l="l" t="t" r="r" b="b"/>
              <a:pathLst>
                <a:path w="6609" h="6597" fill="none" extrusionOk="0">
                  <a:moveTo>
                    <a:pt x="6608" y="3299"/>
                  </a:moveTo>
                  <a:cubicBezTo>
                    <a:pt x="6608" y="5120"/>
                    <a:pt x="5120" y="6597"/>
                    <a:pt x="3298" y="6597"/>
                  </a:cubicBezTo>
                  <a:cubicBezTo>
                    <a:pt x="1477" y="6597"/>
                    <a:pt x="0" y="5120"/>
                    <a:pt x="0" y="3299"/>
                  </a:cubicBezTo>
                  <a:cubicBezTo>
                    <a:pt x="0" y="1477"/>
                    <a:pt x="1477" y="1"/>
                    <a:pt x="3298" y="1"/>
                  </a:cubicBezTo>
                  <a:cubicBezTo>
                    <a:pt x="5120" y="1"/>
                    <a:pt x="6608" y="1477"/>
                    <a:pt x="6608" y="3299"/>
                  </a:cubicBezTo>
                  <a:close/>
                </a:path>
              </a:pathLst>
            </a:custGeom>
            <a:noFill/>
            <a:ln w="150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2"/>
            <p:cNvSpPr/>
            <p:nvPr/>
          </p:nvSpPr>
          <p:spPr>
            <a:xfrm>
              <a:off x="2411900" y="2668025"/>
              <a:ext cx="30975" cy="30975"/>
            </a:xfrm>
            <a:custGeom>
              <a:avLst/>
              <a:gdLst/>
              <a:ahLst/>
              <a:cxnLst/>
              <a:rect l="l" t="t" r="r" b="b"/>
              <a:pathLst>
                <a:path w="1239" h="1239" extrusionOk="0">
                  <a:moveTo>
                    <a:pt x="619" y="0"/>
                  </a:moveTo>
                  <a:cubicBezTo>
                    <a:pt x="274" y="0"/>
                    <a:pt x="0" y="274"/>
                    <a:pt x="0" y="619"/>
                  </a:cubicBezTo>
                  <a:cubicBezTo>
                    <a:pt x="0" y="965"/>
                    <a:pt x="274" y="1238"/>
                    <a:pt x="619" y="1238"/>
                  </a:cubicBezTo>
                  <a:cubicBezTo>
                    <a:pt x="965" y="1238"/>
                    <a:pt x="1239" y="965"/>
                    <a:pt x="1239" y="619"/>
                  </a:cubicBezTo>
                  <a:cubicBezTo>
                    <a:pt x="1239" y="274"/>
                    <a:pt x="965" y="0"/>
                    <a:pt x="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2"/>
            <p:cNvSpPr/>
            <p:nvPr/>
          </p:nvSpPr>
          <p:spPr>
            <a:xfrm>
              <a:off x="3199800" y="2158725"/>
              <a:ext cx="31275" cy="30975"/>
            </a:xfrm>
            <a:custGeom>
              <a:avLst/>
              <a:gdLst/>
              <a:ahLst/>
              <a:cxnLst/>
              <a:rect l="l" t="t" r="r" b="b"/>
              <a:pathLst>
                <a:path w="1251" h="1239" extrusionOk="0">
                  <a:moveTo>
                    <a:pt x="631" y="1"/>
                  </a:moveTo>
                  <a:cubicBezTo>
                    <a:pt x="286" y="1"/>
                    <a:pt x="0" y="286"/>
                    <a:pt x="0" y="620"/>
                  </a:cubicBezTo>
                  <a:cubicBezTo>
                    <a:pt x="0" y="965"/>
                    <a:pt x="286" y="1239"/>
                    <a:pt x="631" y="1239"/>
                  </a:cubicBezTo>
                  <a:cubicBezTo>
                    <a:pt x="965" y="1239"/>
                    <a:pt x="1250" y="965"/>
                    <a:pt x="1250" y="620"/>
                  </a:cubicBezTo>
                  <a:cubicBezTo>
                    <a:pt x="1250" y="286"/>
                    <a:pt x="965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2"/>
            <p:cNvSpPr/>
            <p:nvPr/>
          </p:nvSpPr>
          <p:spPr>
            <a:xfrm>
              <a:off x="4057050" y="3288025"/>
              <a:ext cx="30975" cy="31000"/>
            </a:xfrm>
            <a:custGeom>
              <a:avLst/>
              <a:gdLst/>
              <a:ahLst/>
              <a:cxnLst/>
              <a:rect l="l" t="t" r="r" b="b"/>
              <a:pathLst>
                <a:path w="1239" h="1240" extrusionOk="0">
                  <a:moveTo>
                    <a:pt x="619" y="1"/>
                  </a:moveTo>
                  <a:cubicBezTo>
                    <a:pt x="286" y="1"/>
                    <a:pt x="0" y="287"/>
                    <a:pt x="0" y="620"/>
                  </a:cubicBezTo>
                  <a:cubicBezTo>
                    <a:pt x="0" y="965"/>
                    <a:pt x="286" y="1239"/>
                    <a:pt x="619" y="1239"/>
                  </a:cubicBezTo>
                  <a:cubicBezTo>
                    <a:pt x="965" y="1239"/>
                    <a:pt x="1238" y="965"/>
                    <a:pt x="1238" y="620"/>
                  </a:cubicBezTo>
                  <a:cubicBezTo>
                    <a:pt x="1238" y="287"/>
                    <a:pt x="965" y="1"/>
                    <a:pt x="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2"/>
            <p:cNvSpPr/>
            <p:nvPr/>
          </p:nvSpPr>
          <p:spPr>
            <a:xfrm>
              <a:off x="4665150" y="3941400"/>
              <a:ext cx="30975" cy="30975"/>
            </a:xfrm>
            <a:custGeom>
              <a:avLst/>
              <a:gdLst/>
              <a:ahLst/>
              <a:cxnLst/>
              <a:rect l="l" t="t" r="r" b="b"/>
              <a:pathLst>
                <a:path w="1239" h="1239" extrusionOk="0">
                  <a:moveTo>
                    <a:pt x="620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64"/>
                    <a:pt x="275" y="1238"/>
                    <a:pt x="620" y="1238"/>
                  </a:cubicBezTo>
                  <a:cubicBezTo>
                    <a:pt x="965" y="1238"/>
                    <a:pt x="1239" y="964"/>
                    <a:pt x="1239" y="619"/>
                  </a:cubicBezTo>
                  <a:cubicBezTo>
                    <a:pt x="1239" y="274"/>
                    <a:pt x="965" y="0"/>
                    <a:pt x="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2"/>
            <p:cNvSpPr/>
            <p:nvPr/>
          </p:nvSpPr>
          <p:spPr>
            <a:xfrm>
              <a:off x="5545325" y="3430900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3" y="1"/>
                  </a:moveTo>
                  <a:cubicBezTo>
                    <a:pt x="96" y="1"/>
                    <a:pt x="0" y="96"/>
                    <a:pt x="0" y="203"/>
                  </a:cubicBezTo>
                  <a:cubicBezTo>
                    <a:pt x="0" y="310"/>
                    <a:pt x="96" y="406"/>
                    <a:pt x="203" y="406"/>
                  </a:cubicBezTo>
                  <a:cubicBezTo>
                    <a:pt x="322" y="406"/>
                    <a:pt x="405" y="310"/>
                    <a:pt x="405" y="203"/>
                  </a:cubicBezTo>
                  <a:cubicBezTo>
                    <a:pt x="405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4529425" y="3397275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3" y="0"/>
                  </a:moveTo>
                  <a:cubicBezTo>
                    <a:pt x="84" y="0"/>
                    <a:pt x="0" y="84"/>
                    <a:pt x="0" y="203"/>
                  </a:cubicBezTo>
                  <a:cubicBezTo>
                    <a:pt x="0" y="310"/>
                    <a:pt x="84" y="405"/>
                    <a:pt x="203" y="405"/>
                  </a:cubicBezTo>
                  <a:cubicBezTo>
                    <a:pt x="310" y="405"/>
                    <a:pt x="405" y="310"/>
                    <a:pt x="405" y="203"/>
                  </a:cubicBezTo>
                  <a:cubicBezTo>
                    <a:pt x="405" y="84"/>
                    <a:pt x="310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2"/>
            <p:cNvSpPr/>
            <p:nvPr/>
          </p:nvSpPr>
          <p:spPr>
            <a:xfrm>
              <a:off x="3174500" y="2952875"/>
              <a:ext cx="10125" cy="9850"/>
            </a:xfrm>
            <a:custGeom>
              <a:avLst/>
              <a:gdLst/>
              <a:ahLst/>
              <a:cxnLst/>
              <a:rect l="l" t="t" r="r" b="b"/>
              <a:pathLst>
                <a:path w="405" h="394" extrusionOk="0">
                  <a:moveTo>
                    <a:pt x="203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10"/>
                    <a:pt x="95" y="393"/>
                    <a:pt x="203" y="393"/>
                  </a:cubicBezTo>
                  <a:cubicBezTo>
                    <a:pt x="310" y="393"/>
                    <a:pt x="405" y="310"/>
                    <a:pt x="405" y="203"/>
                  </a:cubicBezTo>
                  <a:cubicBezTo>
                    <a:pt x="405" y="84"/>
                    <a:pt x="310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2"/>
            <p:cNvSpPr/>
            <p:nvPr/>
          </p:nvSpPr>
          <p:spPr>
            <a:xfrm>
              <a:off x="4353500" y="2949900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3" y="0"/>
                  </a:moveTo>
                  <a:cubicBezTo>
                    <a:pt x="96" y="0"/>
                    <a:pt x="1" y="84"/>
                    <a:pt x="1" y="203"/>
                  </a:cubicBezTo>
                  <a:cubicBezTo>
                    <a:pt x="1" y="310"/>
                    <a:pt x="96" y="405"/>
                    <a:pt x="203" y="405"/>
                  </a:cubicBezTo>
                  <a:cubicBezTo>
                    <a:pt x="322" y="405"/>
                    <a:pt x="406" y="310"/>
                    <a:pt x="406" y="203"/>
                  </a:cubicBezTo>
                  <a:cubicBezTo>
                    <a:pt x="406" y="84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2"/>
            <p:cNvSpPr/>
            <p:nvPr/>
          </p:nvSpPr>
          <p:spPr>
            <a:xfrm>
              <a:off x="4812200" y="2201300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3" y="0"/>
                  </a:moveTo>
                  <a:cubicBezTo>
                    <a:pt x="84" y="0"/>
                    <a:pt x="0" y="95"/>
                    <a:pt x="0" y="203"/>
                  </a:cubicBezTo>
                  <a:cubicBezTo>
                    <a:pt x="0" y="322"/>
                    <a:pt x="84" y="405"/>
                    <a:pt x="203" y="405"/>
                  </a:cubicBezTo>
                  <a:cubicBezTo>
                    <a:pt x="310" y="405"/>
                    <a:pt x="405" y="322"/>
                    <a:pt x="405" y="203"/>
                  </a:cubicBezTo>
                  <a:cubicBezTo>
                    <a:pt x="405" y="95"/>
                    <a:pt x="310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4504425" y="1305650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3" y="0"/>
                  </a:moveTo>
                  <a:cubicBezTo>
                    <a:pt x="96" y="0"/>
                    <a:pt x="0" y="84"/>
                    <a:pt x="0" y="203"/>
                  </a:cubicBezTo>
                  <a:cubicBezTo>
                    <a:pt x="0" y="310"/>
                    <a:pt x="96" y="405"/>
                    <a:pt x="203" y="405"/>
                  </a:cubicBezTo>
                  <a:cubicBezTo>
                    <a:pt x="322" y="405"/>
                    <a:pt x="405" y="310"/>
                    <a:pt x="405" y="203"/>
                  </a:cubicBezTo>
                  <a:cubicBezTo>
                    <a:pt x="405" y="84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2"/>
            <p:cNvSpPr/>
            <p:nvPr/>
          </p:nvSpPr>
          <p:spPr>
            <a:xfrm>
              <a:off x="4806850" y="2770700"/>
              <a:ext cx="10125" cy="10150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202" y="1"/>
                  </a:moveTo>
                  <a:cubicBezTo>
                    <a:pt x="95" y="1"/>
                    <a:pt x="0" y="96"/>
                    <a:pt x="0" y="203"/>
                  </a:cubicBezTo>
                  <a:cubicBezTo>
                    <a:pt x="0" y="310"/>
                    <a:pt x="95" y="406"/>
                    <a:pt x="202" y="406"/>
                  </a:cubicBezTo>
                  <a:cubicBezTo>
                    <a:pt x="310" y="406"/>
                    <a:pt x="405" y="310"/>
                    <a:pt x="405" y="203"/>
                  </a:cubicBezTo>
                  <a:cubicBezTo>
                    <a:pt x="405" y="96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2"/>
            <p:cNvSpPr/>
            <p:nvPr/>
          </p:nvSpPr>
          <p:spPr>
            <a:xfrm>
              <a:off x="3792125" y="1695575"/>
              <a:ext cx="10150" cy="9850"/>
            </a:xfrm>
            <a:custGeom>
              <a:avLst/>
              <a:gdLst/>
              <a:ahLst/>
              <a:cxnLst/>
              <a:rect l="l" t="t" r="r" b="b"/>
              <a:pathLst>
                <a:path w="406" h="394" extrusionOk="0">
                  <a:moveTo>
                    <a:pt x="203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310"/>
                    <a:pt x="84" y="393"/>
                    <a:pt x="203" y="393"/>
                  </a:cubicBezTo>
                  <a:cubicBezTo>
                    <a:pt x="310" y="393"/>
                    <a:pt x="405" y="310"/>
                    <a:pt x="405" y="191"/>
                  </a:cubicBezTo>
                  <a:cubicBezTo>
                    <a:pt x="405" y="84"/>
                    <a:pt x="310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2"/>
            <p:cNvSpPr/>
            <p:nvPr/>
          </p:nvSpPr>
          <p:spPr>
            <a:xfrm>
              <a:off x="5205100" y="2717725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3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310"/>
                    <a:pt x="96" y="405"/>
                    <a:pt x="203" y="405"/>
                  </a:cubicBezTo>
                  <a:cubicBezTo>
                    <a:pt x="310" y="405"/>
                    <a:pt x="405" y="310"/>
                    <a:pt x="405" y="203"/>
                  </a:cubicBezTo>
                  <a:cubicBezTo>
                    <a:pt x="405" y="96"/>
                    <a:pt x="310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2"/>
            <p:cNvSpPr/>
            <p:nvPr/>
          </p:nvSpPr>
          <p:spPr>
            <a:xfrm>
              <a:off x="5414950" y="1390475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10"/>
                    <a:pt x="84" y="405"/>
                    <a:pt x="203" y="405"/>
                  </a:cubicBezTo>
                  <a:cubicBezTo>
                    <a:pt x="310" y="405"/>
                    <a:pt x="405" y="310"/>
                    <a:pt x="405" y="203"/>
                  </a:cubicBezTo>
                  <a:cubicBezTo>
                    <a:pt x="405" y="84"/>
                    <a:pt x="310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2"/>
            <p:cNvSpPr/>
            <p:nvPr/>
          </p:nvSpPr>
          <p:spPr>
            <a:xfrm>
              <a:off x="3293850" y="1842925"/>
              <a:ext cx="10150" cy="10125"/>
            </a:xfrm>
            <a:custGeom>
              <a:avLst/>
              <a:gdLst/>
              <a:ahLst/>
              <a:cxnLst/>
              <a:rect l="l" t="t" r="r" b="b"/>
              <a:pathLst>
                <a:path w="406" h="405" extrusionOk="0">
                  <a:moveTo>
                    <a:pt x="203" y="0"/>
                  </a:moveTo>
                  <a:cubicBezTo>
                    <a:pt x="96" y="0"/>
                    <a:pt x="1" y="95"/>
                    <a:pt x="1" y="203"/>
                  </a:cubicBezTo>
                  <a:cubicBezTo>
                    <a:pt x="1" y="322"/>
                    <a:pt x="96" y="405"/>
                    <a:pt x="203" y="405"/>
                  </a:cubicBezTo>
                  <a:cubicBezTo>
                    <a:pt x="310" y="405"/>
                    <a:pt x="405" y="322"/>
                    <a:pt x="405" y="203"/>
                  </a:cubicBezTo>
                  <a:cubicBezTo>
                    <a:pt x="405" y="95"/>
                    <a:pt x="310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2"/>
            <p:cNvSpPr/>
            <p:nvPr/>
          </p:nvSpPr>
          <p:spPr>
            <a:xfrm>
              <a:off x="5635800" y="1861975"/>
              <a:ext cx="10150" cy="10125"/>
            </a:xfrm>
            <a:custGeom>
              <a:avLst/>
              <a:gdLst/>
              <a:ahLst/>
              <a:cxnLst/>
              <a:rect l="l" t="t" r="r" b="b"/>
              <a:pathLst>
                <a:path w="406" h="405" extrusionOk="0">
                  <a:moveTo>
                    <a:pt x="203" y="0"/>
                  </a:moveTo>
                  <a:cubicBezTo>
                    <a:pt x="96" y="0"/>
                    <a:pt x="1" y="83"/>
                    <a:pt x="1" y="203"/>
                  </a:cubicBezTo>
                  <a:cubicBezTo>
                    <a:pt x="1" y="310"/>
                    <a:pt x="96" y="405"/>
                    <a:pt x="203" y="405"/>
                  </a:cubicBezTo>
                  <a:cubicBezTo>
                    <a:pt x="311" y="405"/>
                    <a:pt x="406" y="310"/>
                    <a:pt x="406" y="203"/>
                  </a:cubicBezTo>
                  <a:cubicBezTo>
                    <a:pt x="406" y="83"/>
                    <a:pt x="311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2"/>
            <p:cNvSpPr/>
            <p:nvPr/>
          </p:nvSpPr>
          <p:spPr>
            <a:xfrm>
              <a:off x="4051375" y="2352500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10"/>
                    <a:pt x="96" y="405"/>
                    <a:pt x="203" y="405"/>
                  </a:cubicBezTo>
                  <a:cubicBezTo>
                    <a:pt x="322" y="405"/>
                    <a:pt x="406" y="310"/>
                    <a:pt x="406" y="203"/>
                  </a:cubicBezTo>
                  <a:cubicBezTo>
                    <a:pt x="406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2"/>
            <p:cNvSpPr/>
            <p:nvPr/>
          </p:nvSpPr>
          <p:spPr>
            <a:xfrm>
              <a:off x="4256475" y="1841725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3" y="1"/>
                  </a:moveTo>
                  <a:cubicBezTo>
                    <a:pt x="96" y="1"/>
                    <a:pt x="0" y="96"/>
                    <a:pt x="0" y="203"/>
                  </a:cubicBezTo>
                  <a:cubicBezTo>
                    <a:pt x="0" y="322"/>
                    <a:pt x="96" y="405"/>
                    <a:pt x="203" y="405"/>
                  </a:cubicBezTo>
                  <a:cubicBezTo>
                    <a:pt x="310" y="405"/>
                    <a:pt x="405" y="322"/>
                    <a:pt x="405" y="203"/>
                  </a:cubicBezTo>
                  <a:cubicBezTo>
                    <a:pt x="405" y="96"/>
                    <a:pt x="310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2"/>
            <p:cNvSpPr/>
            <p:nvPr/>
          </p:nvSpPr>
          <p:spPr>
            <a:xfrm>
              <a:off x="3529300" y="4227425"/>
              <a:ext cx="30975" cy="31000"/>
            </a:xfrm>
            <a:custGeom>
              <a:avLst/>
              <a:gdLst/>
              <a:ahLst/>
              <a:cxnLst/>
              <a:rect l="l" t="t" r="r" b="b"/>
              <a:pathLst>
                <a:path w="1239" h="1240" extrusionOk="0">
                  <a:moveTo>
                    <a:pt x="620" y="1"/>
                  </a:moveTo>
                  <a:cubicBezTo>
                    <a:pt x="274" y="1"/>
                    <a:pt x="0" y="275"/>
                    <a:pt x="0" y="620"/>
                  </a:cubicBezTo>
                  <a:cubicBezTo>
                    <a:pt x="0" y="965"/>
                    <a:pt x="274" y="1239"/>
                    <a:pt x="620" y="1239"/>
                  </a:cubicBezTo>
                  <a:cubicBezTo>
                    <a:pt x="965" y="1239"/>
                    <a:pt x="1239" y="965"/>
                    <a:pt x="1239" y="620"/>
                  </a:cubicBezTo>
                  <a:cubicBezTo>
                    <a:pt x="1239" y="275"/>
                    <a:pt x="965" y="1"/>
                    <a:pt x="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2"/>
            <p:cNvSpPr/>
            <p:nvPr/>
          </p:nvSpPr>
          <p:spPr>
            <a:xfrm>
              <a:off x="3955850" y="1163675"/>
              <a:ext cx="30975" cy="30975"/>
            </a:xfrm>
            <a:custGeom>
              <a:avLst/>
              <a:gdLst/>
              <a:ahLst/>
              <a:cxnLst/>
              <a:rect l="l" t="t" r="r" b="b"/>
              <a:pathLst>
                <a:path w="1239" h="1239" extrusionOk="0">
                  <a:moveTo>
                    <a:pt x="619" y="0"/>
                  </a:moveTo>
                  <a:cubicBezTo>
                    <a:pt x="274" y="0"/>
                    <a:pt x="0" y="274"/>
                    <a:pt x="0" y="619"/>
                  </a:cubicBezTo>
                  <a:cubicBezTo>
                    <a:pt x="0" y="965"/>
                    <a:pt x="274" y="1238"/>
                    <a:pt x="619" y="1238"/>
                  </a:cubicBezTo>
                  <a:cubicBezTo>
                    <a:pt x="953" y="1238"/>
                    <a:pt x="1238" y="965"/>
                    <a:pt x="1238" y="619"/>
                  </a:cubicBezTo>
                  <a:cubicBezTo>
                    <a:pt x="1238" y="274"/>
                    <a:pt x="953" y="0"/>
                    <a:pt x="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2"/>
            <p:cNvSpPr/>
            <p:nvPr/>
          </p:nvSpPr>
          <p:spPr>
            <a:xfrm>
              <a:off x="3852850" y="1982525"/>
              <a:ext cx="30975" cy="30975"/>
            </a:xfrm>
            <a:custGeom>
              <a:avLst/>
              <a:gdLst/>
              <a:ahLst/>
              <a:cxnLst/>
              <a:rect l="l" t="t" r="r" b="b"/>
              <a:pathLst>
                <a:path w="1239" h="1239" extrusionOk="0">
                  <a:moveTo>
                    <a:pt x="620" y="0"/>
                  </a:moveTo>
                  <a:cubicBezTo>
                    <a:pt x="286" y="0"/>
                    <a:pt x="1" y="286"/>
                    <a:pt x="1" y="619"/>
                  </a:cubicBezTo>
                  <a:cubicBezTo>
                    <a:pt x="1" y="965"/>
                    <a:pt x="286" y="1238"/>
                    <a:pt x="620" y="1238"/>
                  </a:cubicBezTo>
                  <a:cubicBezTo>
                    <a:pt x="965" y="1238"/>
                    <a:pt x="1239" y="965"/>
                    <a:pt x="1239" y="619"/>
                  </a:cubicBezTo>
                  <a:cubicBezTo>
                    <a:pt x="1239" y="286"/>
                    <a:pt x="965" y="0"/>
                    <a:pt x="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2"/>
            <p:cNvSpPr/>
            <p:nvPr/>
          </p:nvSpPr>
          <p:spPr>
            <a:xfrm>
              <a:off x="4774100" y="2081925"/>
              <a:ext cx="30975" cy="31275"/>
            </a:xfrm>
            <a:custGeom>
              <a:avLst/>
              <a:gdLst/>
              <a:ahLst/>
              <a:cxnLst/>
              <a:rect l="l" t="t" r="r" b="b"/>
              <a:pathLst>
                <a:path w="1239" h="1251" extrusionOk="0">
                  <a:moveTo>
                    <a:pt x="619" y="1"/>
                  </a:moveTo>
                  <a:cubicBezTo>
                    <a:pt x="274" y="1"/>
                    <a:pt x="0" y="287"/>
                    <a:pt x="0" y="632"/>
                  </a:cubicBezTo>
                  <a:cubicBezTo>
                    <a:pt x="0" y="965"/>
                    <a:pt x="274" y="1251"/>
                    <a:pt x="619" y="1251"/>
                  </a:cubicBezTo>
                  <a:cubicBezTo>
                    <a:pt x="953" y="1251"/>
                    <a:pt x="1239" y="965"/>
                    <a:pt x="1239" y="632"/>
                  </a:cubicBezTo>
                  <a:cubicBezTo>
                    <a:pt x="1239" y="287"/>
                    <a:pt x="953" y="1"/>
                    <a:pt x="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2"/>
            <p:cNvSpPr/>
            <p:nvPr/>
          </p:nvSpPr>
          <p:spPr>
            <a:xfrm>
              <a:off x="3356350" y="3534200"/>
              <a:ext cx="31000" cy="30975"/>
            </a:xfrm>
            <a:custGeom>
              <a:avLst/>
              <a:gdLst/>
              <a:ahLst/>
              <a:cxnLst/>
              <a:rect l="l" t="t" r="r" b="b"/>
              <a:pathLst>
                <a:path w="1240" h="1239" extrusionOk="0">
                  <a:moveTo>
                    <a:pt x="620" y="0"/>
                  </a:moveTo>
                  <a:cubicBezTo>
                    <a:pt x="275" y="0"/>
                    <a:pt x="1" y="274"/>
                    <a:pt x="1" y="619"/>
                  </a:cubicBezTo>
                  <a:cubicBezTo>
                    <a:pt x="1" y="965"/>
                    <a:pt x="275" y="1239"/>
                    <a:pt x="620" y="1239"/>
                  </a:cubicBezTo>
                  <a:cubicBezTo>
                    <a:pt x="965" y="1239"/>
                    <a:pt x="1239" y="965"/>
                    <a:pt x="1239" y="619"/>
                  </a:cubicBezTo>
                  <a:cubicBezTo>
                    <a:pt x="1239" y="274"/>
                    <a:pt x="965" y="0"/>
                    <a:pt x="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9" name="Google Shape;1039;p52"/>
          <p:cNvSpPr txBox="1"/>
          <p:nvPr/>
        </p:nvSpPr>
        <p:spPr>
          <a:xfrm>
            <a:off x="391350" y="303925"/>
            <a:ext cx="8274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Walkthrough the WAAD to get Feedback </a:t>
            </a:r>
            <a:endParaRPr sz="35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0" name="Google Shape;1040;p52"/>
          <p:cNvSpPr txBox="1"/>
          <p:nvPr/>
        </p:nvSpPr>
        <p:spPr>
          <a:xfrm>
            <a:off x="619800" y="1134325"/>
            <a:ext cx="52554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your process and share an appreciation of user work activities and associated issues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Emphasize high-level issues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Highlight the most important points and issues discovered 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Create interest with unexpected things learned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Show graphical representations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Sell your usage research process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I Tech Agency XL by Slidesgo">
  <a:themeElements>
    <a:clrScheme name="Simple Light">
      <a:dk1>
        <a:srgbClr val="0C343D"/>
      </a:dk1>
      <a:lt1>
        <a:srgbClr val="00C3B1"/>
      </a:lt1>
      <a:dk2>
        <a:srgbClr val="CC4125"/>
      </a:dk2>
      <a:lt2>
        <a:srgbClr val="F3F3F3"/>
      </a:lt2>
      <a:accent1>
        <a:srgbClr val="0C343D"/>
      </a:accent1>
      <a:accent2>
        <a:srgbClr val="00C3B1"/>
      </a:accent2>
      <a:accent3>
        <a:srgbClr val="CC4125"/>
      </a:accent3>
      <a:accent4>
        <a:srgbClr val="F3F3F3"/>
      </a:accent4>
      <a:accent5>
        <a:srgbClr val="0C343D"/>
      </a:accent5>
      <a:accent6>
        <a:srgbClr val="00C3B1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Macintosh PowerPoint</Application>
  <PresentationFormat>On-screen Show (16:9)</PresentationFormat>
  <Paragraphs>118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Verdana</vt:lpstr>
      <vt:lpstr>Manjari</vt:lpstr>
      <vt:lpstr>Josefin Slab</vt:lpstr>
      <vt:lpstr>Anton</vt:lpstr>
      <vt:lpstr>Nunito ExtraBold</vt:lpstr>
      <vt:lpstr>Rajdhani</vt:lpstr>
      <vt:lpstr>Fira Sans Condensed Light</vt:lpstr>
      <vt:lpstr>Nunito</vt:lpstr>
      <vt:lpstr>Roboto</vt:lpstr>
      <vt:lpstr>Fira Sans Condensed</vt:lpstr>
      <vt:lpstr>Lato</vt:lpstr>
      <vt:lpstr>Roboto Condensed Light</vt:lpstr>
      <vt:lpstr>AI Tech Agency XL by Slidesgo</vt:lpstr>
      <vt:lpstr>PowerPoint Presentation</vt:lpstr>
      <vt:lpstr>Analyze</vt:lpstr>
      <vt:lpstr>Synthesizing Notes</vt:lpstr>
      <vt:lpstr>PowerPoint Presentation</vt:lpstr>
      <vt:lpstr>Research Models Extract notes that are inputs to usage research models</vt:lpstr>
      <vt:lpstr>PowerPoint Presentation</vt:lpstr>
      <vt:lpstr>Organize Work Activity Notes  </vt:lpstr>
      <vt:lpstr>Work Activity Affinity Diagram (WAAD) For higher rigor in complex projects, construct a WAAD </vt:lpstr>
      <vt:lpstr>PowerPoint Presentation</vt:lpstr>
      <vt:lpstr>PowerPoint Presentation</vt:lpstr>
      <vt:lpstr>References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Scott Copley</cp:lastModifiedBy>
  <cp:revision>1</cp:revision>
  <dcterms:modified xsi:type="dcterms:W3CDTF">2023-02-11T17:05:38Z</dcterms:modified>
</cp:coreProperties>
</file>