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7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Lst>
  <p:sldSz cx="13011150" cy="7315200"/>
  <p:notesSz cx="6858000" cy="9144000"/>
  <p:embeddedFontLst>
    <p:embeddedFont>
      <p:font typeface="Architects Daughter" pitchFamily="2" charset="0"/>
      <p:regular r:id="rId72"/>
    </p:embeddedFont>
    <p:embeddedFont>
      <p:font typeface="Arimo" panose="020B0604020202020204" pitchFamily="34" charset="0"/>
      <p:regular r:id="rId73"/>
      <p:bold r:id="rId74"/>
      <p:italic r:id="rId75"/>
      <p:boldItalic r:id="rId76"/>
    </p:embeddedFont>
    <p:embeddedFont>
      <p:font typeface="Calibri" panose="020F0502020204030204" pitchFamily="34" charset="0"/>
      <p:regular r:id="rId77"/>
      <p:bold r:id="rId78"/>
      <p:italic r:id="rId79"/>
      <p:boldItalic r:id="rId80"/>
    </p:embeddedFont>
    <p:embeddedFont>
      <p:font typeface="Desyrel" panose="02000603050000020003" pitchFamily="2" charset="0"/>
      <p:regular r:id="rId81"/>
    </p:embeddedFont>
    <p:embeddedFont>
      <p:font typeface="Lato" panose="020F0502020204030204" pitchFamily="34" charset="0"/>
      <p:regular r:id="rId82"/>
      <p:bold r:id="rId83"/>
      <p:italic r:id="rId84"/>
      <p:boldItalic r:id="rId8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58C49C-978A-4A51-AB67-CA8B55E0B363}" v="20" dt="2023-03-14T16:17:53"/>
  </p1510:revLst>
</p1510:revInfo>
</file>

<file path=ppt/tableStyles.xml><?xml version="1.0" encoding="utf-8"?>
<a:tblStyleLst xmlns:a="http://schemas.openxmlformats.org/drawingml/2006/main" def="{ECEABFD6-DEF5-4B08-A064-399E52D03A91}">
  <a:tblStyle styleId="{ECEABFD6-DEF5-4B08-A064-399E52D03A91}" styleName="Visme - Default">
    <a:wholeTbl>
      <a:tcTxStyle>
        <a:fontRef idx="minor">
          <a:prstClr val="black"/>
        </a:fontRef>
        <a:prstClr val="black"/>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FFFFFF"/>
          </a:solidFill>
        </a:fill>
      </a:tcStyle>
    </a:wholeTbl>
    <a:band1H>
      <a:tcStyle>
        <a:tcBdr/>
      </a:tcStyle>
    </a:band1H>
    <a:band2H>
      <a:tcStyle>
        <a:tcBdr/>
        <a:fill>
          <a:solidFill>
            <a:srgbClr val="EAF3F3"/>
          </a:solidFill>
        </a:fill>
      </a:tcStyle>
    </a:band2H>
    <a:firstRow>
      <a:tcTxStyle>
        <a:fontRef idx="minor">
          <a:srgbClr val="FFFFFF"/>
        </a:fontRef>
        <a:srgbClr val="FFFFFF"/>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4682B4"/>
          </a:solidFill>
        </a:fill>
      </a:tcStyle>
    </a:firstRow>
  </a:tblStyle>
  <a:tblStyle styleId="{250974F7-19B4-4E8B-8F88-A368280DB3C5}" styleName="Visme - Dark">
    <a:wholeTbl>
      <a:tcTxStyle>
        <a:fontRef idx="minor">
          <a:prstClr val="white"/>
        </a:fontRef>
        <a:prstClr val="white"/>
      </a:tcTxStyle>
      <a:tcStyle>
        <a:tcBdr>
          <a:left>
            <a:ln w="12700" cmpd="sng">
              <a:solidFill>
                <a:srgbClr val="DAE4EA"/>
              </a:solidFill>
            </a:ln>
          </a:left>
          <a:right>
            <a:ln w="12700" cmpd="sng">
              <a:solidFill>
                <a:srgbClr val="34495E"/>
              </a:solidFill>
            </a:ln>
          </a:right>
          <a:top>
            <a:ln w="12700" cmpd="sng">
              <a:solidFill>
                <a:srgbClr val="DAE4EA"/>
              </a:solidFill>
            </a:ln>
          </a:top>
          <a:bottom>
            <a:ln w="12700" cmpd="sng">
              <a:solidFill>
                <a:srgbClr val="34495E"/>
              </a:solidFill>
            </a:ln>
          </a:bottom>
          <a:insideH>
            <a:ln w="12700" cmpd="sng">
              <a:solidFill>
                <a:srgbClr val="34495E"/>
              </a:solidFill>
            </a:ln>
          </a:insideH>
          <a:insideV>
            <a:ln w="12700" cmpd="sng">
              <a:solidFill>
                <a:srgbClr val="34495E"/>
              </a:solidFill>
            </a:ln>
          </a:insideV>
        </a:tcBdr>
        <a:fill>
          <a:solidFill>
            <a:srgbClr val="34495E"/>
          </a:solidFill>
        </a:fill>
      </a:tcStyle>
    </a:wholeTbl>
    <a:firstRow>
      <a:tcTxStyle>
        <a:fontRef idx="minor">
          <a:srgbClr val="DDDD55"/>
        </a:fontRef>
        <a:srgbClr val="DDDD55"/>
      </a:tcTxStyle>
      <a:tcStyle>
        <a:tcBdr/>
      </a:tcStyle>
    </a:firstRow>
  </a:tblStyle>
  <a:tblStyle styleId="{D6B0A444-BE85-4B0B-AF8B-2701F9732221}" styleName="Visme - Light">
    <a:wholeTbl>
      <a:tcTxStyle>
        <a:fontRef idx="minor">
          <a:srgbClr val="818181"/>
        </a:fontRef>
        <a:srgbClr val="818181"/>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DAE4EA"/>
          </a:solidFill>
        </a:fill>
      </a:tcStyle>
    </a:wholeTbl>
    <a:firstRow>
      <a:tcTxStyle b="on">
        <a:fontRef idx="minor">
          <a:srgbClr val="818181"/>
        </a:fontRef>
        <a:srgbClr val="818181"/>
      </a:tcTxStyle>
      <a:tcStyle>
        <a:tcBdr/>
      </a:tcStyle>
    </a:firstRow>
  </a:tblStyle>
  <a:tblStyle styleId="{D801C701-60A8-4CDB-9F91-86469C498BE4}" styleName="Visme - Dark with blue">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717274"/>
          </a:solidFill>
        </a:fill>
      </a:tcStyle>
    </a:wholeTbl>
    <a:firstRow>
      <a:tcTxStyle b="on">
        <a:fontRef idx="minor">
          <a:srgbClr val="FFFFFF"/>
        </a:fontRef>
        <a:srgbClr val="FFFFFF"/>
      </a:tcTxStyle>
      <a:tcStyle>
        <a:tcBdr/>
        <a:fill>
          <a:solidFill>
            <a:srgbClr val="40A0F7"/>
          </a:solidFill>
        </a:fill>
      </a:tcStyle>
    </a:firstRow>
  </a:tblStyle>
  <a:tblStyle styleId="{CB79AEA9-4FA3-4525-A49E-7F1D2E6B107D}" styleName="Visme - Blue with Navy">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3498DB"/>
          </a:solidFill>
        </a:fill>
      </a:tcStyle>
    </a:wholeTbl>
    <a:firstRow>
      <a:tcStyle>
        <a:tcBdr/>
        <a:fill>
          <a:solidFill>
            <a:srgbClr val="343F4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9" autoAdjust="0"/>
    <p:restoredTop sz="94660"/>
  </p:normalViewPr>
  <p:slideViewPr>
    <p:cSldViewPr snapToGrid="0">
      <p:cViewPr varScale="1">
        <p:scale>
          <a:sx n="120" d="100"/>
          <a:sy n="120" d="100"/>
        </p:scale>
        <p:origin x="20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3.fntdata"/><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3.fntdata"/><Relationship Id="rId79" Type="http://schemas.openxmlformats.org/officeDocument/2006/relationships/font" Target="fonts/font8.fntdata"/><Relationship Id="rId5" Type="http://schemas.openxmlformats.org/officeDocument/2006/relationships/slide" Target="slides/slide4.xml"/><Relationship Id="rId90" Type="http://schemas.microsoft.com/office/2015/10/relationships/revisionInfo" Target="revisionInfo.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80" Type="http://schemas.openxmlformats.org/officeDocument/2006/relationships/font" Target="fonts/font9.fntdata"/><Relationship Id="rId85"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4.fntdata"/><Relationship Id="rId83" Type="http://schemas.openxmlformats.org/officeDocument/2006/relationships/font" Target="fonts/font12.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font" Target="fonts/font11.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0A429A-90FE-4F33-893D-5F2AADB556A3}" type="datetimeFigureOut">
              <a:rPr lang="en-US"/>
              <a:t>3/14/23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38AFD9-D5DB-4A47-A4BE-251B4DF1413A}" type="slidenum">
              <a:rPr lang="en-US"/>
              <a:t>‹#›</a:t>
            </a:fld>
            <a:endParaRPr lang="en-US"/>
          </a:p>
        </p:txBody>
      </p:sp>
    </p:spTree>
    <p:extLst>
      <p:ext uri="{BB962C8B-B14F-4D97-AF65-F5344CB8AC3E}">
        <p14:creationId xmlns:p14="http://schemas.microsoft.com/office/powerpoint/2010/main" val="3506871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1</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10</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11</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12</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13</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14</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15</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16</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17</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18</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19</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2</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20</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21</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22</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23</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24</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25</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26</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27</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28</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29</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3</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30</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31</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32</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33</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34</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35</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36</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37</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38</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39</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4</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40</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41</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42</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43</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44</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45</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46</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47</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48</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49</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5</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50</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51</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52</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53</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54</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55</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56</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57</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58</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59</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6</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60</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61</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62</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63</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64</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65</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66</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67</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68</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69</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7</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8</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9</a:t>
            </a:fld>
            <a:endParaRPr lang="en-US"/>
          </a:p>
        </p:txBody>
      </p:sp>
    </p:spTree>
    <p:extLst>
      <p:ext uri="{BB962C8B-B14F-4D97-AF65-F5344CB8AC3E}">
        <p14:creationId xmlns:p14="http://schemas.microsoft.com/office/powerpoint/2010/main" val="1743608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Subtitle</a:t>
            </a:r>
          </a:p>
        </p:txBody>
      </p:sp>
      <p:sp>
        <p:nvSpPr>
          <p:cNvPr id="4" name="Date placeholder 3"/>
          <p:cNvSpPr>
            <a:spLocks noGrp="1"/>
          </p:cNvSpPr>
          <p:nvPr>
            <p:ph type="dt" sz="half" idx="10"/>
          </p:nvPr>
        </p:nvSpPr>
        <p:spPr/>
        <p:txBody>
          <a:bodyPr/>
          <a:lstStyle/>
          <a:p>
            <a:fld id="{1A2F0B57-8E6A-4005-9EDD-D258F6CC94AB}" type="datetimeFigureOut">
              <a:rPr lang="en-US" smtClean="0"/>
              <a:t>3/14/23</a:t>
            </a:fld>
            <a:endParaRPr/>
          </a:p>
        </p:txBody>
      </p:sp>
      <p:sp>
        <p:nvSpPr>
          <p:cNvPr id="5" name="Bottom colontitle 4"/>
          <p:cNvSpPr>
            <a:spLocks noGrp="1"/>
          </p:cNvSpPr>
          <p:nvPr>
            <p:ph type="ftr" sz="quarter" idx="11"/>
          </p:nvPr>
        </p:nvSpPr>
        <p:spPr/>
        <p:txBody>
          <a:bodyPr/>
          <a:lstStyle/>
          <a:p>
            <a:endParaRPr/>
          </a:p>
        </p:txBody>
      </p:sp>
      <p:sp>
        <p:nvSpPr>
          <p:cNvPr id="6" name="Slide number 5"/>
          <p:cNvSpPr>
            <a:spLocks noGrp="1"/>
          </p:cNvSpPr>
          <p:nvPr>
            <p:ph type="sldNum" sz="quarter" idx="12"/>
          </p:nvPr>
        </p:nvSpPr>
        <p:spPr/>
        <p:txBody>
          <a:bodyPr/>
          <a:lstStyle/>
          <a:p>
            <a:fld id="{6CB18C70-803E-428A-BAB3-289BE172EF8D}" type="slidenum">
              <a:rPr smtClean="0"/>
              <a:t>‹#›</a:t>
            </a:fld>
            <a:endParaRPr/>
          </a:p>
        </p:txBody>
      </p:sp>
    </p:spTree>
    <p:extLst>
      <p:ext uri="{BB962C8B-B14F-4D97-AF65-F5344CB8AC3E}">
        <p14:creationId xmlns:p14="http://schemas.microsoft.com/office/powerpoint/2010/main" val="45309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3/14/23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323734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3/14/23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596259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3/14/23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973267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532436-246E-C341-8F9A-0B4F34C07184}" type="datetimeFigureOut">
              <a:rPr lang="en-US" smtClean="0"/>
              <a:pPr/>
              <a:t>3/14/23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3803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532436-246E-C341-8F9A-0B4F34C07184}" type="datetimeFigureOut">
              <a:rPr lang="en-US" smtClean="0"/>
              <a:pPr/>
              <a:t>3/14/23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696115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532436-246E-C341-8F9A-0B4F34C07184}" type="datetimeFigureOut">
              <a:rPr lang="en-US" smtClean="0"/>
              <a:pPr/>
              <a:t>3/14/23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4146449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532436-246E-C341-8F9A-0B4F34C07184}" type="datetimeFigureOut">
              <a:rPr lang="en-US" smtClean="0"/>
              <a:pPr/>
              <a:t>3/14/23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2854692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532436-246E-C341-8F9A-0B4F34C07184}" type="datetimeFigureOut">
              <a:rPr lang="en-US" smtClean="0"/>
              <a:pPr/>
              <a:t>3/14/23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1137004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532436-246E-C341-8F9A-0B4F34C07184}" type="datetimeFigureOut">
              <a:rPr lang="en-US" smtClean="0"/>
              <a:pPr/>
              <a:t>3/14/23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660093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532436-246E-C341-8F9A-0B4F34C07184}" type="datetimeFigureOut">
              <a:rPr lang="en-US" smtClean="0"/>
              <a:pPr/>
              <a:t>3/14/23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775023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32436-246E-C341-8F9A-0B4F34C07184}" type="datetimeFigureOut">
              <a:rPr lang="en-US" smtClean="0"/>
              <a:pPr/>
              <a:t>3/14/23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6943E6-0357-1B40-8726-50F09ABBA837}" type="slidenum">
              <a:rPr lang="en-US" smtClean="0"/>
              <a:pPr/>
              <a:t>‹#›</a:t>
            </a:fld>
            <a:endParaRPr lang="en-US"/>
          </a:p>
        </p:txBody>
      </p:sp>
    </p:spTree>
    <p:extLst>
      <p:ext uri="{BB962C8B-B14F-4D97-AF65-F5344CB8AC3E}">
        <p14:creationId xmlns:p14="http://schemas.microsoft.com/office/powerpoint/2010/main" val="1026902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7.jpg"/><Relationship Id="rId7" Type="http://schemas.openxmlformats.org/officeDocument/2006/relationships/slide" Target="slide69.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slide" Target="slide13.xml"/><Relationship Id="rId5" Type="http://schemas.openxmlformats.org/officeDocument/2006/relationships/slide" Target="slide2.xml"/><Relationship Id="rId4" Type="http://schemas.openxmlformats.org/officeDocument/2006/relationships/slide" Target="slide7.xml"/><Relationship Id="rId9" Type="http://schemas.openxmlformats.org/officeDocument/2006/relationships/slide" Target="slide11.xml"/></Relationships>
</file>

<file path=ppt/slides/_rels/slide11.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notesSlide" Target="../notesSlides/notesSlide11.xml"/><Relationship Id="rId7" Type="http://schemas.openxmlformats.org/officeDocument/2006/relationships/slide" Target="slide13.xml"/><Relationship Id="rId2" Type="http://schemas.openxmlformats.org/officeDocument/2006/relationships/slideLayout" Target="../slideLayouts/slideLayout1.xml"/><Relationship Id="rId1" Type="http://schemas.openxmlformats.org/officeDocument/2006/relationships/video" Target="https://www.youtube.com/embed/csIW4W_DYX4?feature=oembed" TargetMode="External"/><Relationship Id="rId6" Type="http://schemas.openxmlformats.org/officeDocument/2006/relationships/slide" Target="slide10.xml"/><Relationship Id="rId11" Type="http://schemas.openxmlformats.org/officeDocument/2006/relationships/image" Target="../media/image16.jpg"/><Relationship Id="rId5" Type="http://schemas.openxmlformats.org/officeDocument/2006/relationships/image" Target="../media/image14.png"/><Relationship Id="rId10"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slide" Target="slide69.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slide" Target="slide69.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13.xml"/><Relationship Id="rId4" Type="http://schemas.openxmlformats.org/officeDocument/2006/relationships/slide" Target="slide10.xml"/></Relationships>
</file>

<file path=ppt/slides/_rels/slide13.xml.rels><?xml version="1.0" encoding="UTF-8" standalone="yes"?>
<Relationships xmlns="http://schemas.openxmlformats.org/package/2006/relationships"><Relationship Id="rId8" Type="http://schemas.openxmlformats.org/officeDocument/2006/relationships/slide" Target="slide69.xml"/><Relationship Id="rId3" Type="http://schemas.openxmlformats.org/officeDocument/2006/relationships/image" Target="../media/image17.jpg"/><Relationship Id="rId7" Type="http://schemas.openxmlformats.org/officeDocument/2006/relationships/slide" Target="slide16.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13.xml"/><Relationship Id="rId4" Type="http://schemas.openxmlformats.org/officeDocument/2006/relationships/slide" Target="slide15.xml"/><Relationship Id="rId9" Type="http://schemas.openxmlformats.org/officeDocument/2006/relationships/slide" Target="slide14.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slide" Target="slide69.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16.xml"/><Relationship Id="rId10" Type="http://schemas.openxmlformats.org/officeDocument/2006/relationships/image" Target="../media/image19.png"/><Relationship Id="rId4" Type="http://schemas.openxmlformats.org/officeDocument/2006/relationships/slide" Target="slide13.xml"/><Relationship Id="rId9" Type="http://schemas.openxmlformats.org/officeDocument/2006/relationships/hyperlink" Target="https://www.biography.com/scholar/socrate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slide" Target="slide69.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16.xml"/><Relationship Id="rId4" Type="http://schemas.openxmlformats.org/officeDocument/2006/relationships/slide" Target="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slide" Target="slide69.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4.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22.jpg"/><Relationship Id="rId7" Type="http://schemas.openxmlformats.org/officeDocument/2006/relationships/slide" Target="slide69.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slide" Target="slide20.xml"/><Relationship Id="rId5" Type="http://schemas.openxmlformats.org/officeDocument/2006/relationships/slide" Target="slide2.xml"/><Relationship Id="rId4" Type="http://schemas.openxmlformats.org/officeDocument/2006/relationships/slide" Target="slide16.xml"/><Relationship Id="rId9" Type="http://schemas.openxmlformats.org/officeDocument/2006/relationships/slide" Target="slide18.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slide" Target="slide69.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20.xml"/><Relationship Id="rId10" Type="http://schemas.openxmlformats.org/officeDocument/2006/relationships/image" Target="../media/image24.png"/><Relationship Id="rId4" Type="http://schemas.openxmlformats.org/officeDocument/2006/relationships/slide" Target="slide17.xml"/><Relationship Id="rId9" Type="http://schemas.openxmlformats.org/officeDocument/2006/relationships/hyperlink" Target="https://www.biography.com/scholar/socrate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slide" Target="slide69.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20.xml"/><Relationship Id="rId4" Type="http://schemas.openxmlformats.org/officeDocument/2006/relationships/slide" Target="slide17.xml"/></Relationships>
</file>

<file path=ppt/slides/_rels/slide2.xml.rels><?xml version="1.0" encoding="UTF-8" standalone="yes"?>
<Relationships xmlns="http://schemas.openxmlformats.org/package/2006/relationships"><Relationship Id="rId8" Type="http://schemas.openxmlformats.org/officeDocument/2006/relationships/slide" Target="slide52.xml"/><Relationship Id="rId3" Type="http://schemas.openxmlformats.org/officeDocument/2006/relationships/image" Target="../media/image3.png"/><Relationship Id="rId7" Type="http://schemas.openxmlformats.org/officeDocument/2006/relationships/slide" Target="slide29.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42.xml"/><Relationship Id="rId5" Type="http://schemas.openxmlformats.org/officeDocument/2006/relationships/slide" Target="slide16.xml"/><Relationship Id="rId10" Type="http://schemas.openxmlformats.org/officeDocument/2006/relationships/image" Target="../media/image4.png"/><Relationship Id="rId4" Type="http://schemas.openxmlformats.org/officeDocument/2006/relationships/slide" Target="slide3.xml"/><Relationship Id="rId9" Type="http://schemas.openxmlformats.org/officeDocument/2006/relationships/slide" Target="slide69.xml"/></Relationships>
</file>

<file path=ppt/slides/_rels/slide20.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22.jpg"/><Relationship Id="rId7" Type="http://schemas.openxmlformats.org/officeDocument/2006/relationships/slide" Target="slide69.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slide" Target="slide23.xml"/><Relationship Id="rId5" Type="http://schemas.openxmlformats.org/officeDocument/2006/relationships/slide" Target="slide2.xml"/><Relationship Id="rId4" Type="http://schemas.openxmlformats.org/officeDocument/2006/relationships/slide" Target="slide17.xml"/><Relationship Id="rId9" Type="http://schemas.openxmlformats.org/officeDocument/2006/relationships/slide" Target="slide21.xml"/></Relationships>
</file>

<file path=ppt/slides/_rels/slide21.xml.rels><?xml version="1.0" encoding="UTF-8" standalone="yes"?>
<Relationships xmlns="http://schemas.openxmlformats.org/package/2006/relationships"><Relationship Id="rId8" Type="http://schemas.openxmlformats.org/officeDocument/2006/relationships/slide" Target="slide69.xml"/><Relationship Id="rId3" Type="http://schemas.openxmlformats.org/officeDocument/2006/relationships/notesSlide" Target="../notesSlides/notesSlide21.xml"/><Relationship Id="rId7" Type="http://schemas.openxmlformats.org/officeDocument/2006/relationships/slide" Target="slide2.xml"/><Relationship Id="rId2" Type="http://schemas.openxmlformats.org/officeDocument/2006/relationships/slideLayout" Target="../slideLayouts/slideLayout1.xml"/><Relationship Id="rId1" Type="http://schemas.openxmlformats.org/officeDocument/2006/relationships/video" Target="https://www.youtube.com/embed/PRdCowYEtAg?feature=oembed" TargetMode="External"/><Relationship Id="rId6" Type="http://schemas.openxmlformats.org/officeDocument/2006/relationships/slide" Target="slide23.xml"/><Relationship Id="rId11" Type="http://schemas.openxmlformats.org/officeDocument/2006/relationships/image" Target="../media/image15.png"/><Relationship Id="rId5" Type="http://schemas.openxmlformats.org/officeDocument/2006/relationships/slide" Target="slide20.xml"/><Relationship Id="rId10" Type="http://schemas.openxmlformats.org/officeDocument/2006/relationships/image" Target="../media/image26.png"/><Relationship Id="rId4" Type="http://schemas.openxmlformats.org/officeDocument/2006/relationships/image" Target="../media/image8.png"/><Relationship Id="rId9"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slide" Target="slide69.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23.xml"/><Relationship Id="rId4" Type="http://schemas.openxmlformats.org/officeDocument/2006/relationships/slide" Target="slide20.xml"/></Relationships>
</file>

<file path=ppt/slides/_rels/slide23.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image" Target="../media/image22.jpg"/><Relationship Id="rId7" Type="http://schemas.openxmlformats.org/officeDocument/2006/relationships/slide" Target="slide69.xm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slide" Target="slide26.xml"/><Relationship Id="rId5" Type="http://schemas.openxmlformats.org/officeDocument/2006/relationships/slide" Target="slide2.xml"/><Relationship Id="rId4" Type="http://schemas.openxmlformats.org/officeDocument/2006/relationships/slide" Target="slide20.xml"/><Relationship Id="rId9" Type="http://schemas.openxmlformats.org/officeDocument/2006/relationships/slide" Target="slide24.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slide" Target="slide69.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26.xml"/><Relationship Id="rId4" Type="http://schemas.openxmlformats.org/officeDocument/2006/relationships/slide" Target="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slide" Target="slide69.xm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26.xml"/><Relationship Id="rId4" Type="http://schemas.openxmlformats.org/officeDocument/2006/relationships/slide" Target="slide23.xml"/></Relationships>
</file>

<file path=ppt/slides/_rels/slide26.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22.jpg"/><Relationship Id="rId7" Type="http://schemas.openxmlformats.org/officeDocument/2006/relationships/slide" Target="slide69.xm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slide" Target="slide29.xml"/><Relationship Id="rId5" Type="http://schemas.openxmlformats.org/officeDocument/2006/relationships/slide" Target="slide2.xml"/><Relationship Id="rId4" Type="http://schemas.openxmlformats.org/officeDocument/2006/relationships/slide" Target="slide23.xml"/><Relationship Id="rId9" Type="http://schemas.openxmlformats.org/officeDocument/2006/relationships/slide" Target="slide27.xml"/></Relationships>
</file>

<file path=ppt/slides/_rels/slide2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slide" Target="slide69.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29.xml"/><Relationship Id="rId4" Type="http://schemas.openxmlformats.org/officeDocument/2006/relationships/slide" Target="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slide" Target="slide69.xm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29.xml"/><Relationship Id="rId4" Type="http://schemas.openxmlformats.org/officeDocument/2006/relationships/slide" Target="slide26.xml"/></Relationships>
</file>

<file path=ppt/slides/_rels/slide29.xml.rels><?xml version="1.0" encoding="UTF-8" standalone="yes"?>
<Relationships xmlns="http://schemas.openxmlformats.org/package/2006/relationships"><Relationship Id="rId8" Type="http://schemas.openxmlformats.org/officeDocument/2006/relationships/slide" Target="slide69.xml"/><Relationship Id="rId3" Type="http://schemas.openxmlformats.org/officeDocument/2006/relationships/image" Target="../media/image28.png"/><Relationship Id="rId7" Type="http://schemas.openxmlformats.org/officeDocument/2006/relationships/slide" Target="slide2.xm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slide" Target="slide30.xml"/><Relationship Id="rId5" Type="http://schemas.openxmlformats.org/officeDocument/2006/relationships/slide" Target="slide26.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slide" Target="slide69.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image" Target="../media/image30.jpg"/><Relationship Id="rId7" Type="http://schemas.openxmlformats.org/officeDocument/2006/relationships/slide" Target="slide69.xm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slide" Target="slide33.xml"/><Relationship Id="rId5" Type="http://schemas.openxmlformats.org/officeDocument/2006/relationships/slide" Target="slide2.xml"/><Relationship Id="rId4" Type="http://schemas.openxmlformats.org/officeDocument/2006/relationships/slide" Target="slide16.xml"/><Relationship Id="rId9" Type="http://schemas.openxmlformats.org/officeDocument/2006/relationships/slide" Target="slide31.xml"/></Relationships>
</file>

<file path=ppt/slides/_rels/slide3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8.png"/><Relationship Id="rId7" Type="http://schemas.openxmlformats.org/officeDocument/2006/relationships/slide" Target="slide69.xm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33.xml"/><Relationship Id="rId4" Type="http://schemas.openxmlformats.org/officeDocument/2006/relationships/slide" Target="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slide" Target="slide69.xm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33.xml"/><Relationship Id="rId4" Type="http://schemas.openxmlformats.org/officeDocument/2006/relationships/slide" Target="slide30.xml"/></Relationships>
</file>

<file path=ppt/slides/_rels/slide33.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image" Target="../media/image32.jpg"/><Relationship Id="rId7" Type="http://schemas.openxmlformats.org/officeDocument/2006/relationships/slide" Target="slide69.xm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slide" Target="slide36.xml"/><Relationship Id="rId5" Type="http://schemas.openxmlformats.org/officeDocument/2006/relationships/slide" Target="slide2.xml"/><Relationship Id="rId4" Type="http://schemas.openxmlformats.org/officeDocument/2006/relationships/slide" Target="slide30.xml"/><Relationship Id="rId9" Type="http://schemas.openxmlformats.org/officeDocument/2006/relationships/slide" Target="slide34.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slide" Target="slide69.xm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36.xml"/><Relationship Id="rId4" Type="http://schemas.openxmlformats.org/officeDocument/2006/relationships/slide" Target="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slide" Target="slide69.xm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36.xml"/><Relationship Id="rId4" Type="http://schemas.openxmlformats.org/officeDocument/2006/relationships/slide" Target="slide33.xml"/></Relationships>
</file>

<file path=ppt/slides/_rels/slide36.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image" Target="../media/image32.jpg"/><Relationship Id="rId7" Type="http://schemas.openxmlformats.org/officeDocument/2006/relationships/slide" Target="slide69.xm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slide" Target="slide39.xml"/><Relationship Id="rId5" Type="http://schemas.openxmlformats.org/officeDocument/2006/relationships/slide" Target="slide2.xml"/><Relationship Id="rId4" Type="http://schemas.openxmlformats.org/officeDocument/2006/relationships/slide" Target="slide26.xml"/><Relationship Id="rId9" Type="http://schemas.openxmlformats.org/officeDocument/2006/relationships/slide" Target="slide38.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slide" Target="slide69.xm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39.xml"/><Relationship Id="rId4" Type="http://schemas.openxmlformats.org/officeDocument/2006/relationships/slide" Target="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slide" Target="slide69.xm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36.xml"/><Relationship Id="rId4" Type="http://schemas.openxmlformats.org/officeDocument/2006/relationships/slide" Target="slide33.xml"/></Relationships>
</file>

<file path=ppt/slides/_rels/slide39.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image" Target="../media/image32.jpg"/><Relationship Id="rId7" Type="http://schemas.openxmlformats.org/officeDocument/2006/relationships/slide" Target="slide69.xm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slide" Target="slide42.xml"/><Relationship Id="rId5" Type="http://schemas.openxmlformats.org/officeDocument/2006/relationships/slide" Target="slide2.xml"/><Relationship Id="rId4" Type="http://schemas.openxmlformats.org/officeDocument/2006/relationships/slide" Target="slide36.xml"/><Relationship Id="rId9" Type="http://schemas.openxmlformats.org/officeDocument/2006/relationships/slide" Target="slide40.xml"/></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7.jpg"/><Relationship Id="rId7" Type="http://schemas.openxmlformats.org/officeDocument/2006/relationships/slide" Target="slide69.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2.xml"/><Relationship Id="rId4" Type="http://schemas.openxmlformats.org/officeDocument/2006/relationships/slide" Target="slide3.xml"/><Relationship Id="rId9" Type="http://schemas.openxmlformats.org/officeDocument/2006/relationships/slide" Target="slide5.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slide" Target="slide69.xm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42.xml"/><Relationship Id="rId4" Type="http://schemas.openxmlformats.org/officeDocument/2006/relationships/slide" Target="sl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slide" Target="slide69.xml"/><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42.xml"/><Relationship Id="rId4" Type="http://schemas.openxmlformats.org/officeDocument/2006/relationships/slide" Target="slide39.xml"/></Relationships>
</file>

<file path=ppt/slides/_rels/slide42.xml.rels><?xml version="1.0" encoding="UTF-8" standalone="yes"?>
<Relationships xmlns="http://schemas.openxmlformats.org/package/2006/relationships"><Relationship Id="rId8" Type="http://schemas.openxmlformats.org/officeDocument/2006/relationships/slide" Target="slide69.xml"/><Relationship Id="rId3" Type="http://schemas.openxmlformats.org/officeDocument/2006/relationships/image" Target="../media/image33.png"/><Relationship Id="rId7" Type="http://schemas.openxmlformats.org/officeDocument/2006/relationships/slide" Target="slide43.xml"/><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39.xml"/><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8" Type="http://schemas.openxmlformats.org/officeDocument/2006/relationships/slide" Target="slide45.xml"/><Relationship Id="rId3" Type="http://schemas.openxmlformats.org/officeDocument/2006/relationships/image" Target="../media/image35.jpg"/><Relationship Id="rId7" Type="http://schemas.openxmlformats.org/officeDocument/2006/relationships/slide" Target="slide69.xml"/><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slide" Target="slide46.xml"/><Relationship Id="rId5" Type="http://schemas.openxmlformats.org/officeDocument/2006/relationships/slide" Target="slide2.xml"/><Relationship Id="rId4" Type="http://schemas.openxmlformats.org/officeDocument/2006/relationships/slide" Target="slide42.xml"/><Relationship Id="rId9" Type="http://schemas.openxmlformats.org/officeDocument/2006/relationships/slide" Target="slide44.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slide" Target="slide69.xm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46.xml"/><Relationship Id="rId4" Type="http://schemas.openxmlformats.org/officeDocument/2006/relationships/slide" Target="slide43.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slide" Target="slide69.xml"/><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46.xml"/><Relationship Id="rId4" Type="http://schemas.openxmlformats.org/officeDocument/2006/relationships/slide" Target="slide43.xml"/></Relationships>
</file>

<file path=ppt/slides/_rels/slide46.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image" Target="../media/image36.jpg"/><Relationship Id="rId7" Type="http://schemas.openxmlformats.org/officeDocument/2006/relationships/slide" Target="slide69.xml"/><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slide" Target="slide49.xml"/><Relationship Id="rId5" Type="http://schemas.openxmlformats.org/officeDocument/2006/relationships/slide" Target="slide2.xml"/><Relationship Id="rId4" Type="http://schemas.openxmlformats.org/officeDocument/2006/relationships/slide" Target="slide43.xml"/><Relationship Id="rId9" Type="http://schemas.openxmlformats.org/officeDocument/2006/relationships/slide" Target="slide47.xml"/></Relationships>
</file>

<file path=ppt/slides/_rels/slide47.xml.rels><?xml version="1.0" encoding="UTF-8" standalone="yes"?>
<Relationships xmlns="http://schemas.openxmlformats.org/package/2006/relationships"><Relationship Id="rId8" Type="http://schemas.openxmlformats.org/officeDocument/2006/relationships/slide" Target="slide69.xml"/><Relationship Id="rId3" Type="http://schemas.openxmlformats.org/officeDocument/2006/relationships/notesSlide" Target="../notesSlides/notesSlide47.xml"/><Relationship Id="rId7" Type="http://schemas.openxmlformats.org/officeDocument/2006/relationships/slide" Target="slide2.xml"/><Relationship Id="rId2" Type="http://schemas.openxmlformats.org/officeDocument/2006/relationships/slideLayout" Target="../slideLayouts/slideLayout1.xml"/><Relationship Id="rId1" Type="http://schemas.openxmlformats.org/officeDocument/2006/relationships/video" Target="https://www.youtube.com/embed/O-4ithG_07Q?feature=oembed" TargetMode="External"/><Relationship Id="rId6" Type="http://schemas.openxmlformats.org/officeDocument/2006/relationships/slide" Target="slide49.xml"/><Relationship Id="rId5" Type="http://schemas.openxmlformats.org/officeDocument/2006/relationships/slide" Target="slide46.xml"/><Relationship Id="rId4" Type="http://schemas.openxmlformats.org/officeDocument/2006/relationships/image" Target="../media/image8.png"/><Relationship Id="rId9" Type="http://schemas.openxmlformats.org/officeDocument/2006/relationships/image" Target="../media/image37.jp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slide" Target="slide69.xml"/><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46.xml"/><Relationship Id="rId4" Type="http://schemas.openxmlformats.org/officeDocument/2006/relationships/slide" Target="slide43.xml"/></Relationships>
</file>

<file path=ppt/slides/_rels/slide49.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image" Target="../media/image36.jpg"/><Relationship Id="rId7" Type="http://schemas.openxmlformats.org/officeDocument/2006/relationships/slide" Target="slide69.xml"/><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slide" Target="slide52.xml"/><Relationship Id="rId5" Type="http://schemas.openxmlformats.org/officeDocument/2006/relationships/slide" Target="slide2.xml"/><Relationship Id="rId4" Type="http://schemas.openxmlformats.org/officeDocument/2006/relationships/slide" Target="slide46.xml"/><Relationship Id="rId9" Type="http://schemas.openxmlformats.org/officeDocument/2006/relationships/slide" Target="slide51.xml"/></Relationships>
</file>

<file path=ppt/slides/_rels/slide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8.png"/><Relationship Id="rId7"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slide" Target="slide69.xml"/><Relationship Id="rId4" Type="http://schemas.openxmlformats.org/officeDocument/2006/relationships/hyperlink" Target="https://www.biography.com/scholar/socrates" TargetMode="External"/><Relationship Id="rId9" Type="http://schemas.openxmlformats.org/officeDocument/2006/relationships/slide" Target="sl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slide" Target="slide69.xml"/><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52.xml"/><Relationship Id="rId4" Type="http://schemas.openxmlformats.org/officeDocument/2006/relationships/slide" Target="slide49.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slide" Target="slide69.xml"/><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46.xml"/><Relationship Id="rId4" Type="http://schemas.openxmlformats.org/officeDocument/2006/relationships/slide" Target="slide43.xml"/></Relationships>
</file>

<file path=ppt/slides/_rels/slide52.xml.rels><?xml version="1.0" encoding="UTF-8" standalone="yes"?>
<Relationships xmlns="http://schemas.openxmlformats.org/package/2006/relationships"><Relationship Id="rId8" Type="http://schemas.openxmlformats.org/officeDocument/2006/relationships/slide" Target="slide69.xml"/><Relationship Id="rId3" Type="http://schemas.openxmlformats.org/officeDocument/2006/relationships/image" Target="../media/image38.jpg"/><Relationship Id="rId7" Type="http://schemas.openxmlformats.org/officeDocument/2006/relationships/slide" Target="slide53.xml"/><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49.xml"/><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8" Type="http://schemas.openxmlformats.org/officeDocument/2006/relationships/slide" Target="slide55.xml"/><Relationship Id="rId3" Type="http://schemas.openxmlformats.org/officeDocument/2006/relationships/image" Target="../media/image40.jpg"/><Relationship Id="rId7" Type="http://schemas.openxmlformats.org/officeDocument/2006/relationships/slide" Target="slide69.xml"/><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slide" Target="slide56.xml"/><Relationship Id="rId5" Type="http://schemas.openxmlformats.org/officeDocument/2006/relationships/slide" Target="slide2.xml"/><Relationship Id="rId4" Type="http://schemas.openxmlformats.org/officeDocument/2006/relationships/slide" Target="slide42.xml"/><Relationship Id="rId9" Type="http://schemas.openxmlformats.org/officeDocument/2006/relationships/slide" Target="slide54.xml"/></Relationships>
</file>

<file path=ppt/slides/_rels/slide5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8.png"/><Relationship Id="rId7" Type="http://schemas.openxmlformats.org/officeDocument/2006/relationships/slide" Target="slide69.xml"/><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56.xml"/><Relationship Id="rId4" Type="http://schemas.openxmlformats.org/officeDocument/2006/relationships/slide" Target="slide53.xml"/></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slide" Target="slide69.xml"/><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56.xml"/><Relationship Id="rId4" Type="http://schemas.openxmlformats.org/officeDocument/2006/relationships/slide" Target="slide53.xml"/></Relationships>
</file>

<file path=ppt/slides/_rels/slide56.xml.rels><?xml version="1.0" encoding="UTF-8" standalone="yes"?>
<Relationships xmlns="http://schemas.openxmlformats.org/package/2006/relationships"><Relationship Id="rId8" Type="http://schemas.openxmlformats.org/officeDocument/2006/relationships/slide" Target="slide58.xml"/><Relationship Id="rId3" Type="http://schemas.openxmlformats.org/officeDocument/2006/relationships/image" Target="../media/image42.jpg"/><Relationship Id="rId7" Type="http://schemas.openxmlformats.org/officeDocument/2006/relationships/slide" Target="slide69.xml"/><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slide" Target="slide59.xml"/><Relationship Id="rId5" Type="http://schemas.openxmlformats.org/officeDocument/2006/relationships/slide" Target="slide2.xml"/><Relationship Id="rId4" Type="http://schemas.openxmlformats.org/officeDocument/2006/relationships/slide" Target="slide53.xml"/><Relationship Id="rId9" Type="http://schemas.openxmlformats.org/officeDocument/2006/relationships/slide" Target="slide57.xml"/></Relationships>
</file>

<file path=ppt/slides/_rels/slide5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8.png"/><Relationship Id="rId7" Type="http://schemas.openxmlformats.org/officeDocument/2006/relationships/slide" Target="slide69.xml"/><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59.xml"/><Relationship Id="rId4" Type="http://schemas.openxmlformats.org/officeDocument/2006/relationships/slide" Target="slide56.xml"/></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slide" Target="slide69.xml"/><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59.xml"/><Relationship Id="rId4" Type="http://schemas.openxmlformats.org/officeDocument/2006/relationships/slide" Target="slide56.xml"/></Relationships>
</file>

<file path=ppt/slides/_rels/slide59.xml.rels><?xml version="1.0" encoding="UTF-8" standalone="yes"?>
<Relationships xmlns="http://schemas.openxmlformats.org/package/2006/relationships"><Relationship Id="rId8" Type="http://schemas.openxmlformats.org/officeDocument/2006/relationships/slide" Target="slide61.xml"/><Relationship Id="rId3" Type="http://schemas.openxmlformats.org/officeDocument/2006/relationships/image" Target="../media/image42.jpg"/><Relationship Id="rId7" Type="http://schemas.openxmlformats.org/officeDocument/2006/relationships/slide" Target="slide69.xml"/><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slide" Target="slide62.xml"/><Relationship Id="rId5" Type="http://schemas.openxmlformats.org/officeDocument/2006/relationships/slide" Target="slide2.xml"/><Relationship Id="rId10" Type="http://schemas.openxmlformats.org/officeDocument/2006/relationships/slide" Target="slide59.xml"/><Relationship Id="rId4" Type="http://schemas.openxmlformats.org/officeDocument/2006/relationships/slide" Target="slide56.xml"/><Relationship Id="rId9" Type="http://schemas.openxmlformats.org/officeDocument/2006/relationships/slide" Target="slide60.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slide" Target="slide69.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7.xml"/><Relationship Id="rId4" Type="http://schemas.openxmlformats.org/officeDocument/2006/relationships/slide" Target="slide4.xml"/></Relationships>
</file>

<file path=ppt/slides/_rels/slide6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8.png"/><Relationship Id="rId7" Type="http://schemas.openxmlformats.org/officeDocument/2006/relationships/slide" Target="slide69.xml"/><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62.xml"/><Relationship Id="rId4" Type="http://schemas.openxmlformats.org/officeDocument/2006/relationships/slide" Target="slide59.xml"/></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slide" Target="slide69.xml"/><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62.xml"/><Relationship Id="rId4" Type="http://schemas.openxmlformats.org/officeDocument/2006/relationships/slide" Target="slide59.xml"/></Relationships>
</file>

<file path=ppt/slides/_rels/slide62.xml.rels><?xml version="1.0" encoding="UTF-8" standalone="yes"?>
<Relationships xmlns="http://schemas.openxmlformats.org/package/2006/relationships"><Relationship Id="rId8" Type="http://schemas.openxmlformats.org/officeDocument/2006/relationships/slide" Target="slide64.xml"/><Relationship Id="rId3" Type="http://schemas.openxmlformats.org/officeDocument/2006/relationships/image" Target="../media/image42.jpg"/><Relationship Id="rId7" Type="http://schemas.openxmlformats.org/officeDocument/2006/relationships/slide" Target="slide69.xml"/><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slide" Target="slide65.xml"/><Relationship Id="rId5" Type="http://schemas.openxmlformats.org/officeDocument/2006/relationships/slide" Target="slide2.xml"/><Relationship Id="rId4" Type="http://schemas.openxmlformats.org/officeDocument/2006/relationships/slide" Target="slide59.xml"/><Relationship Id="rId9" Type="http://schemas.openxmlformats.org/officeDocument/2006/relationships/slide" Target="slide63.xml"/></Relationships>
</file>

<file path=ppt/slides/_rels/slide63.xml.rels><?xml version="1.0" encoding="UTF-8" standalone="yes"?>
<Relationships xmlns="http://schemas.openxmlformats.org/package/2006/relationships"><Relationship Id="rId8" Type="http://schemas.openxmlformats.org/officeDocument/2006/relationships/slide" Target="slide69.xml"/><Relationship Id="rId3" Type="http://schemas.openxmlformats.org/officeDocument/2006/relationships/notesSlide" Target="../notesSlides/notesSlide63.xml"/><Relationship Id="rId7" Type="http://schemas.openxmlformats.org/officeDocument/2006/relationships/slide" Target="slide2.xml"/><Relationship Id="rId2" Type="http://schemas.openxmlformats.org/officeDocument/2006/relationships/slideLayout" Target="../slideLayouts/slideLayout1.xml"/><Relationship Id="rId1" Type="http://schemas.openxmlformats.org/officeDocument/2006/relationships/video" Target="https://www.youtube.com/embed/9Y17YaZRRvY?feature=oembed" TargetMode="External"/><Relationship Id="rId6" Type="http://schemas.openxmlformats.org/officeDocument/2006/relationships/slide" Target="slide65.xml"/><Relationship Id="rId5" Type="http://schemas.openxmlformats.org/officeDocument/2006/relationships/slide" Target="slide62.xml"/><Relationship Id="rId4" Type="http://schemas.openxmlformats.org/officeDocument/2006/relationships/image" Target="../media/image8.png"/><Relationship Id="rId9" Type="http://schemas.openxmlformats.org/officeDocument/2006/relationships/image" Target="../media/image45.jpg"/></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slide" Target="slide69.xml"/><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65.xml"/><Relationship Id="rId4" Type="http://schemas.openxmlformats.org/officeDocument/2006/relationships/slide" Target="slide62.xml"/></Relationships>
</file>

<file path=ppt/slides/_rels/slide65.xml.rels><?xml version="1.0" encoding="UTF-8" standalone="yes"?>
<Relationships xmlns="http://schemas.openxmlformats.org/package/2006/relationships"><Relationship Id="rId8" Type="http://schemas.openxmlformats.org/officeDocument/2006/relationships/slide" Target="slide67.xml"/><Relationship Id="rId3" Type="http://schemas.openxmlformats.org/officeDocument/2006/relationships/image" Target="../media/image42.jpg"/><Relationship Id="rId7" Type="http://schemas.openxmlformats.org/officeDocument/2006/relationships/slide" Target="slide69.xml"/><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slide" Target="slide68.xml"/><Relationship Id="rId5" Type="http://schemas.openxmlformats.org/officeDocument/2006/relationships/slide" Target="slide2.xml"/><Relationship Id="rId4" Type="http://schemas.openxmlformats.org/officeDocument/2006/relationships/slide" Target="slide62.xml"/><Relationship Id="rId9" Type="http://schemas.openxmlformats.org/officeDocument/2006/relationships/slide" Target="slide66.xml"/></Relationships>
</file>

<file path=ppt/slides/_rels/slide66.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notesSlide" Target="../notesSlides/notesSlide66.xml"/><Relationship Id="rId7" Type="http://schemas.openxmlformats.org/officeDocument/2006/relationships/slide" Target="slide2.xml"/><Relationship Id="rId2" Type="http://schemas.openxmlformats.org/officeDocument/2006/relationships/slideLayout" Target="../slideLayouts/slideLayout1.xml"/><Relationship Id="rId1" Type="http://schemas.openxmlformats.org/officeDocument/2006/relationships/video" Target="https://www.youtube.com/embed/a0_lo_GDcFw?feature=oembed" TargetMode="External"/><Relationship Id="rId6" Type="http://schemas.openxmlformats.org/officeDocument/2006/relationships/slide" Target="slide68.xml"/><Relationship Id="rId5" Type="http://schemas.openxmlformats.org/officeDocument/2006/relationships/slide" Target="slide65.xml"/><Relationship Id="rId4" Type="http://schemas.openxmlformats.org/officeDocument/2006/relationships/image" Target="../media/image8.png"/></Relationships>
</file>

<file path=ppt/slides/_rels/slide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68.xml"/><Relationship Id="rId4" Type="http://schemas.openxmlformats.org/officeDocument/2006/relationships/slide" Target="slide65.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slide" Target="slide1.xml"/></Relationships>
</file>

<file path=ppt/slides/_rels/slide7.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7.jpg"/><Relationship Id="rId7" Type="http://schemas.openxmlformats.org/officeDocument/2006/relationships/slide" Target="slide69.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slide" Target="slide10.xml"/><Relationship Id="rId5" Type="http://schemas.openxmlformats.org/officeDocument/2006/relationships/slide" Target="slide2.xml"/><Relationship Id="rId4" Type="http://schemas.openxmlformats.org/officeDocument/2006/relationships/slide" Target="slide4.xml"/><Relationship Id="rId9" Type="http://schemas.openxmlformats.org/officeDocument/2006/relationships/slide" Target="slide9.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slide" Target="slide69.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10.xml"/><Relationship Id="rId4" Type="http://schemas.openxmlformats.org/officeDocument/2006/relationships/slide" Target="slide7.xml"/><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slide" Target="slide69.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10.xml"/><Relationship Id="rId4"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plash Slide"/>
        <p:cNvGrpSpPr/>
        <p:nvPr/>
      </p:nvGrpSpPr>
      <p:grpSpPr>
        <a:xfrm>
          <a:off x="0" y="0"/>
          <a:ext cx="0" cy="0"/>
          <a:chOff x="0" y="0"/>
          <a:chExt cx="0" cy="0"/>
        </a:xfrm>
      </p:grpSpPr>
      <p:sp>
        <p:nvSpPr>
          <p:cNvPr id="2" name="text 0"/>
          <p:cNvSpPr/>
          <p:nvPr/>
        </p:nvSpPr>
        <p:spPr>
          <a:xfrm>
            <a:off x="5553075" y="2667000"/>
            <a:ext cx="6614341" cy="1257300"/>
          </a:xfrm>
          <a:prstGeom prst="rect">
            <a:avLst/>
          </a:prstGeom>
        </p:spPr>
        <p:txBody>
          <a:bodyPr spcFirstLastPara="0" lIns="0" tIns="0" rIns="0" bIns="0" anchor="t"/>
          <a:lstStyle/>
          <a:p>
            <a:pPr algn="ctr" hangingPunct="0">
              <a:lnSpc>
                <a:spcPct val="100000"/>
              </a:lnSpc>
            </a:pPr>
            <a:r>
              <a:rPr sz="4125" b="1">
                <a:solidFill>
                  <a:srgbClr val="FFFFFF"/>
                </a:solidFill>
                <a:latin typeface="Architects Daughter"/>
                <a:ea typeface="+mn-ea"/>
                <a:cs typeface="Architects Daughter"/>
              </a:rPr>
              <a:t>What do you know about </a:t>
            </a:r>
          </a:p>
          <a:p>
            <a:pPr algn="ctr" hangingPunct="0">
              <a:lnSpc>
                <a:spcPct val="100000"/>
              </a:lnSpc>
            </a:pPr>
            <a:r>
              <a:rPr sz="4125" b="1">
                <a:solidFill>
                  <a:srgbClr val="FFFFFF"/>
                </a:solidFill>
                <a:latin typeface="Architects Daughter"/>
                <a:ea typeface="+mn-ea"/>
                <a:cs typeface="Architects Daughter"/>
              </a:rPr>
              <a:t>learning theories?</a:t>
            </a:r>
          </a:p>
        </p:txBody>
      </p:sp>
      <p:sp>
        <p:nvSpPr>
          <p:cNvPr id="3" name="text 0 copy 1"/>
          <p:cNvSpPr/>
          <p:nvPr/>
        </p:nvSpPr>
        <p:spPr>
          <a:xfrm>
            <a:off x="5756157" y="4352925"/>
            <a:ext cx="6884371" cy="504825"/>
          </a:xfrm>
          <a:prstGeom prst="rect">
            <a:avLst/>
          </a:prstGeom>
        </p:spPr>
        <p:txBody>
          <a:bodyPr spcFirstLastPara="0" lIns="0" tIns="0" rIns="0" bIns="0" anchor="t"/>
          <a:lstStyle/>
          <a:p>
            <a:pPr algn="ctr" hangingPunct="0">
              <a:lnSpc>
                <a:spcPct val="100000"/>
              </a:lnSpc>
            </a:pPr>
            <a:r>
              <a:rPr sz="3300">
                <a:solidFill>
                  <a:srgbClr val="84B0B5"/>
                </a:solidFill>
                <a:latin typeface="Architects Daughter"/>
                <a:ea typeface="+mn-ea"/>
                <a:cs typeface="Architects Daughter"/>
              </a:rPr>
              <a:t>Put your knowledge to the test!</a:t>
            </a:r>
          </a:p>
        </p:txBody>
      </p:sp>
      <p:pic>
        <p:nvPicPr>
          <p:cNvPr id="4" name="Shape-18">
            <a:hlinkClick r:id="rId4" action="ppaction://hlinksldjump"/>
          </p:cNvPr>
          <p:cNvPicPr/>
          <p:nvPr/>
        </p:nvPicPr>
        <p:blipFill rotWithShape="1">
          <a:blip r:embed="rId5"/>
          <a:stretch>
            <a:fillRect/>
          </a:stretch>
        </p:blipFill>
        <p:spPr>
          <a:xfrm rot="5400000">
            <a:off x="9610725" y="5362575"/>
            <a:ext cx="399144" cy="367990"/>
          </a:xfrm>
          <a:prstGeom prst="rect">
            <a:avLst/>
          </a:prstGeom>
        </p:spPr>
      </p:pic>
      <p:sp>
        <p:nvSpPr>
          <p:cNvPr id="5" name="text 0 copy 2"/>
          <p:cNvSpPr/>
          <p:nvPr/>
        </p:nvSpPr>
        <p:spPr>
          <a:xfrm>
            <a:off x="6924675" y="5286375"/>
            <a:ext cx="3125664" cy="504825"/>
          </a:xfrm>
          <a:prstGeom prst="rect">
            <a:avLst/>
          </a:prstGeom>
        </p:spPr>
        <p:txBody>
          <a:bodyPr spcFirstLastPara="0" lIns="0" tIns="0" rIns="0" bIns="0" anchor="t"/>
          <a:lstStyle/>
          <a:p>
            <a:pPr algn="ctr" hangingPunct="0">
              <a:lnSpc>
                <a:spcPct val="100000"/>
              </a:lnSpc>
            </a:pPr>
            <a:r>
              <a:rPr sz="3300">
                <a:solidFill>
                  <a:srgbClr val="FAD78A"/>
                </a:solidFill>
                <a:latin typeface="Architects Daughter"/>
                <a:ea typeface="+mn-ea"/>
                <a:cs typeface="Architects Daughter"/>
                <a:hlinkClick r:id="rId4" action="ppaction://hlinksldjump"/>
              </a:rPr>
              <a:t>Enter Quiz</a:t>
            </a:r>
          </a:p>
        </p:txBody>
      </p:sp>
    </p:spTree>
    <p:extLst>
      <p:ext uri="{BB962C8B-B14F-4D97-AF65-F5344CB8AC3E}">
        <p14:creationId xmlns:p14="http://schemas.microsoft.com/office/powerpoint/2010/main" val="3930024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Philosophy 3"/>
        <p:cNvGrpSpPr/>
        <p:nvPr/>
      </p:nvGrpSpPr>
      <p:grpSpPr>
        <a:xfrm>
          <a:off x="0" y="0"/>
          <a:ext cx="0" cy="0"/>
          <a:chOff x="0" y="0"/>
          <a:chExt cx="0" cy="0"/>
        </a:xfrm>
      </p:grpSpPr>
      <p:pic>
        <p:nvPicPr>
          <p:cNvPr id="2" name="Grant Jacobson"/>
          <p:cNvPicPr/>
          <p:nvPr/>
        </p:nvPicPr>
        <p:blipFill rotWithShape="1">
          <a:blip r:embed="rId3"/>
          <a:stretch>
            <a:fillRect/>
          </a:stretch>
        </p:blipFill>
        <p:spPr>
          <a:xfrm>
            <a:off x="-19050" y="0"/>
            <a:ext cx="5502473" cy="7340214"/>
          </a:xfrm>
          <a:prstGeom prst="rect">
            <a:avLst/>
          </a:prstGeom>
        </p:spPr>
      </p:pic>
      <p:sp>
        <p:nvSpPr>
          <p:cNvPr id="3" name="text 0 copy 1"/>
          <p:cNvSpPr/>
          <p:nvPr/>
        </p:nvSpPr>
        <p:spPr>
          <a:xfrm>
            <a:off x="0" y="866775"/>
            <a:ext cx="5522416" cy="581025"/>
          </a:xfrm>
          <a:prstGeom prst="rect">
            <a:avLst/>
          </a:prstGeom>
        </p:spPr>
        <p:txBody>
          <a:bodyPr spcFirstLastPara="0" lIns="0" tIns="0" rIns="0" bIns="0" anchor="t"/>
          <a:lstStyle/>
          <a:p>
            <a:pPr algn="ctr" hangingPunct="0">
              <a:lnSpc>
                <a:spcPct val="100000"/>
              </a:lnSpc>
            </a:pPr>
            <a:r>
              <a:rPr sz="3900" b="1">
                <a:solidFill>
                  <a:srgbClr val="FFFFFF"/>
                </a:solidFill>
                <a:latin typeface="Architects Daughter"/>
                <a:ea typeface="+mn-ea"/>
                <a:cs typeface="Architects Daughter"/>
              </a:rPr>
              <a:t>Educational Philosophy</a:t>
            </a:r>
          </a:p>
        </p:txBody>
      </p:sp>
      <p:sp>
        <p:nvSpPr>
          <p:cNvPr id="4" name="text 0 copy 2"/>
          <p:cNvSpPr/>
          <p:nvPr/>
        </p:nvSpPr>
        <p:spPr>
          <a:xfrm>
            <a:off x="5781675" y="1304925"/>
            <a:ext cx="6684814" cy="714375"/>
          </a:xfrm>
          <a:prstGeom prst="rect">
            <a:avLst/>
          </a:prstGeom>
        </p:spPr>
        <p:txBody>
          <a:bodyPr spcFirstLastPara="0" lIns="0" tIns="0" rIns="0" bIns="0" anchor="t"/>
          <a:lstStyle/>
          <a:p>
            <a:pPr algn="ctr" hangingPunct="0">
              <a:lnSpc>
                <a:spcPct val="133333"/>
              </a:lnSpc>
            </a:pPr>
            <a:r>
              <a:rPr sz="1800" b="1">
                <a:solidFill>
                  <a:srgbClr val="402E27"/>
                </a:solidFill>
                <a:latin typeface="Architects Daughter"/>
                <a:ea typeface="+mn-ea"/>
                <a:cs typeface="Architects Daughter"/>
              </a:rPr>
              <a:t>Which statement best reflects Aristotle's </a:t>
            </a:r>
          </a:p>
          <a:p>
            <a:pPr algn="ctr" hangingPunct="0">
              <a:lnSpc>
                <a:spcPct val="133333"/>
              </a:lnSpc>
            </a:pPr>
            <a:r>
              <a:rPr sz="1800" b="1">
                <a:solidFill>
                  <a:srgbClr val="402E27"/>
                </a:solidFill>
                <a:latin typeface="Architects Daughter"/>
                <a:ea typeface="+mn-ea"/>
                <a:cs typeface="Architects Daughter"/>
              </a:rPr>
              <a:t>self fulfilling prophesy?</a:t>
            </a:r>
          </a:p>
        </p:txBody>
      </p:sp>
      <p:sp>
        <p:nvSpPr>
          <p:cNvPr id="5" name="Rectangle 4"/>
          <p:cNvSpPr/>
          <p:nvPr/>
        </p:nvSpPr>
        <p:spPr>
          <a:xfrm>
            <a:off x="7267575" y="6353175"/>
            <a:ext cx="826195"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4" action="ppaction://hlinksldjump"/>
              </a:rPr>
              <a:t>back</a:t>
            </a:r>
          </a:p>
        </p:txBody>
      </p:sp>
      <p:sp>
        <p:nvSpPr>
          <p:cNvPr id="6" name="Rectangle 5"/>
          <p:cNvSpPr/>
          <p:nvPr/>
        </p:nvSpPr>
        <p:spPr>
          <a:xfrm>
            <a:off x="8231336" y="6343650"/>
            <a:ext cx="152737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5" action="ppaction://hlinksldjump"/>
              </a:rPr>
              <a:t>main menu</a:t>
            </a:r>
          </a:p>
        </p:txBody>
      </p:sp>
      <p:sp>
        <p:nvSpPr>
          <p:cNvPr id="7" name="Rectangle 6"/>
          <p:cNvSpPr/>
          <p:nvPr/>
        </p:nvSpPr>
        <p:spPr>
          <a:xfrm>
            <a:off x="10460186" y="6343650"/>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6" action="ppaction://hlinksldjump"/>
              </a:rPr>
              <a:t>next</a:t>
            </a:r>
          </a:p>
        </p:txBody>
      </p:sp>
      <p:sp>
        <p:nvSpPr>
          <p:cNvPr id="8" name="Rectangle 7"/>
          <p:cNvSpPr/>
          <p:nvPr/>
        </p:nvSpPr>
        <p:spPr>
          <a:xfrm>
            <a:off x="9707711" y="6343650"/>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7" action="ppaction://hlinksldjump"/>
              </a:rPr>
              <a:t>exit</a:t>
            </a:r>
          </a:p>
        </p:txBody>
      </p:sp>
      <p:sp>
        <p:nvSpPr>
          <p:cNvPr id="9" name="text 0 copy 4"/>
          <p:cNvSpPr/>
          <p:nvPr/>
        </p:nvSpPr>
        <p:spPr>
          <a:xfrm>
            <a:off x="5789860" y="4762500"/>
            <a:ext cx="7164834" cy="800100"/>
          </a:xfrm>
          <a:prstGeom prst="rect">
            <a:avLst/>
          </a:prstGeom>
        </p:spPr>
        <p:txBody>
          <a:bodyPr spcFirstLastPara="0" lIns="0" tIns="0" rIns="0" bIns="0" anchor="t"/>
          <a:lstStyle/>
          <a:p>
            <a:pPr algn="l" hangingPunct="0">
              <a:lnSpc>
                <a:spcPct val="100000"/>
              </a:lnSpc>
            </a:pPr>
            <a:r>
              <a:rPr sz="1800" b="1">
                <a:solidFill>
                  <a:srgbClr val="402E27"/>
                </a:solidFill>
                <a:latin typeface="Architects Daughter"/>
                <a:ea typeface="+mn-ea"/>
                <a:cs typeface="Architects Daughter"/>
                <a:hlinkClick r:id="rId8" action="ppaction://hlinksldjump"/>
              </a:rPr>
              <a:t>d) Do unto others what you would have others do unto you.</a:t>
            </a:r>
          </a:p>
          <a:p>
            <a:pPr algn="ctr" hangingPunct="0">
              <a:lnSpc>
                <a:spcPct val="100000"/>
              </a:lnSpc>
            </a:pPr>
            <a:endParaRPr sz="1800" b="1">
              <a:solidFill>
                <a:srgbClr val="402E27"/>
              </a:solidFill>
              <a:latin typeface="Architects Daughter"/>
              <a:ea typeface="+mn-ea"/>
              <a:cs typeface="Architects Daughter"/>
              <a:hlinkClick r:id="rId8" action="ppaction://hlinksldjump"/>
            </a:endParaRPr>
          </a:p>
          <a:p>
            <a:pPr algn="ctr" hangingPunct="0">
              <a:lnSpc>
                <a:spcPct val="100000"/>
              </a:lnSpc>
            </a:pPr>
            <a:endParaRPr sz="1800" b="1">
              <a:solidFill>
                <a:srgbClr val="402E27"/>
              </a:solidFill>
              <a:latin typeface="Architects Daughter"/>
              <a:ea typeface="+mn-ea"/>
              <a:cs typeface="Architects Daughter"/>
              <a:hlinkClick r:id="rId8" action="ppaction://hlinksldjump"/>
            </a:endParaRPr>
          </a:p>
        </p:txBody>
      </p:sp>
      <p:sp>
        <p:nvSpPr>
          <p:cNvPr id="10" name="text 7"/>
          <p:cNvSpPr/>
          <p:nvPr/>
        </p:nvSpPr>
        <p:spPr>
          <a:xfrm>
            <a:off x="5786528" y="3009900"/>
            <a:ext cx="6943725" cy="266700"/>
          </a:xfrm>
          <a:prstGeom prst="rect">
            <a:avLst/>
          </a:prstGeom>
        </p:spPr>
        <p:txBody>
          <a:bodyPr spcFirstLastPara="0" lIns="0" tIns="0" rIns="0" bIns="0" anchor="t"/>
          <a:lstStyle/>
          <a:p>
            <a:pPr algn="ctr" hangingPunct="0">
              <a:lnSpc>
                <a:spcPct val="100000"/>
              </a:lnSpc>
            </a:pPr>
            <a:r>
              <a:rPr sz="1800">
                <a:solidFill>
                  <a:srgbClr val="402E27"/>
                </a:solidFill>
                <a:latin typeface="Architects Daughter"/>
                <a:ea typeface="+mn-ea"/>
                <a:cs typeface="Architects Daughter"/>
                <a:hlinkClick r:id="rId8" action="ppaction://hlinksldjump"/>
              </a:rPr>
              <a:t>a) The world is what it is </a:t>
            </a:r>
            <a:r>
              <a:rPr sz="1800" b="1">
                <a:solidFill>
                  <a:srgbClr val="402E27"/>
                </a:solidFill>
                <a:latin typeface="Architects Daughter"/>
                <a:ea typeface="+mn-ea"/>
                <a:cs typeface="Architects Daughter"/>
                <a:hlinkClick r:id="rId8" action="ppaction://hlinksldjump"/>
              </a:rPr>
              <a:t>and there is nothing we</a:t>
            </a:r>
            <a:r>
              <a:rPr sz="1800">
                <a:solidFill>
                  <a:srgbClr val="402E27"/>
                </a:solidFill>
                <a:latin typeface="Architects Daughter"/>
                <a:ea typeface="+mn-ea"/>
                <a:cs typeface="Architects Daughter"/>
                <a:hlinkClick r:id="rId8" action="ppaction://hlinksldjump"/>
              </a:rPr>
              <a:t> </a:t>
            </a:r>
            <a:r>
              <a:rPr sz="1800" b="1">
                <a:solidFill>
                  <a:srgbClr val="402E27"/>
                </a:solidFill>
                <a:latin typeface="Architects Daughter"/>
                <a:ea typeface="+mn-ea"/>
                <a:cs typeface="Architects Daughter"/>
                <a:hlinkClick r:id="rId8" action="ppaction://hlinksldjump"/>
              </a:rPr>
              <a:t>can do about</a:t>
            </a:r>
            <a:r>
              <a:rPr sz="1800">
                <a:solidFill>
                  <a:srgbClr val="402E27"/>
                </a:solidFill>
                <a:latin typeface="Architects Daughter"/>
                <a:ea typeface="+mn-ea"/>
                <a:cs typeface="Architects Daughter"/>
                <a:hlinkClick r:id="rId8" action="ppaction://hlinksldjump"/>
              </a:rPr>
              <a:t> </a:t>
            </a:r>
            <a:r>
              <a:rPr sz="1800" b="1">
                <a:solidFill>
                  <a:srgbClr val="402E27"/>
                </a:solidFill>
                <a:latin typeface="Architects Daughter"/>
                <a:ea typeface="+mn-ea"/>
                <a:cs typeface="Architects Daughter"/>
                <a:hlinkClick r:id="rId8" action="ppaction://hlinksldjump"/>
              </a:rPr>
              <a:t>it.</a:t>
            </a:r>
          </a:p>
        </p:txBody>
      </p:sp>
      <p:sp>
        <p:nvSpPr>
          <p:cNvPr id="11" name="text 8"/>
          <p:cNvSpPr/>
          <p:nvPr/>
        </p:nvSpPr>
        <p:spPr>
          <a:xfrm>
            <a:off x="5794511" y="3562350"/>
            <a:ext cx="8352123" cy="506189"/>
          </a:xfrm>
          <a:prstGeom prst="rect">
            <a:avLst/>
          </a:prstGeom>
        </p:spPr>
        <p:txBody>
          <a:bodyPr spcFirstLastPara="0" lIns="0" tIns="0" rIns="0" bIns="0" anchor="t"/>
          <a:lstStyle/>
          <a:p>
            <a:pPr algn="l" hangingPunct="0">
              <a:lnSpc>
                <a:spcPct val="100000"/>
              </a:lnSpc>
            </a:pPr>
            <a:r>
              <a:rPr sz="1708">
                <a:solidFill>
                  <a:srgbClr val="402E27"/>
                </a:solidFill>
                <a:latin typeface="Architects Daughter"/>
                <a:ea typeface="+mn-ea"/>
                <a:cs typeface="Architects Daughter"/>
                <a:hlinkClick r:id="rId9" action="ppaction://hlinksldjump"/>
              </a:rPr>
              <a:t>b) Teachers guide learners to reach their potential through the </a:t>
            </a:r>
          </a:p>
          <a:p>
            <a:pPr algn="l" hangingPunct="0">
              <a:lnSpc>
                <a:spcPct val="100000"/>
              </a:lnSpc>
            </a:pPr>
            <a:r>
              <a:rPr sz="1708" b="1">
                <a:solidFill>
                  <a:srgbClr val="402E27"/>
                </a:solidFill>
                <a:latin typeface="Architects Daughter"/>
                <a:ea typeface="+mn-ea"/>
                <a:cs typeface="Architects Daughter"/>
                <a:hlinkClick r:id="rId9" action="ppaction://hlinksldjump"/>
              </a:rPr>
              <a:t>wisdom of</a:t>
            </a:r>
            <a:r>
              <a:rPr sz="1708">
                <a:solidFill>
                  <a:srgbClr val="402E27"/>
                </a:solidFill>
                <a:latin typeface="Architects Daughter"/>
                <a:ea typeface="+mn-ea"/>
                <a:cs typeface="Architects Daughter"/>
                <a:hlinkClick r:id="rId9" action="ppaction://hlinksldjump"/>
              </a:rPr>
              <a:t> </a:t>
            </a:r>
            <a:r>
              <a:rPr sz="1708" b="1">
                <a:solidFill>
                  <a:srgbClr val="402E27"/>
                </a:solidFill>
                <a:latin typeface="Architects Daughter"/>
                <a:ea typeface="+mn-ea"/>
                <a:cs typeface="Architects Daughter"/>
                <a:hlinkClick r:id="rId9" action="ppaction://hlinksldjump"/>
              </a:rPr>
              <a:t>others.</a:t>
            </a:r>
          </a:p>
        </p:txBody>
      </p:sp>
      <p:sp>
        <p:nvSpPr>
          <p:cNvPr id="12" name="text 9"/>
          <p:cNvSpPr/>
          <p:nvPr/>
        </p:nvSpPr>
        <p:spPr>
          <a:xfrm>
            <a:off x="5795281" y="4276725"/>
            <a:ext cx="2400300" cy="266700"/>
          </a:xfrm>
          <a:prstGeom prst="rect">
            <a:avLst/>
          </a:prstGeom>
        </p:spPr>
        <p:txBody>
          <a:bodyPr spcFirstLastPara="0" lIns="0" tIns="0" rIns="0" bIns="0" anchor="t"/>
          <a:lstStyle/>
          <a:p>
            <a:pPr algn="ctr" hangingPunct="0">
              <a:lnSpc>
                <a:spcPct val="100000"/>
              </a:lnSpc>
            </a:pPr>
            <a:r>
              <a:rPr sz="1800">
                <a:solidFill>
                  <a:srgbClr val="402E27"/>
                </a:solidFill>
                <a:latin typeface="Architects Daughter"/>
                <a:ea typeface="+mn-ea"/>
                <a:cs typeface="Architects Daughter"/>
                <a:hlinkClick r:id="rId8" action="ppaction://hlinksldjump"/>
              </a:rPr>
              <a:t>c) </a:t>
            </a:r>
            <a:r>
              <a:rPr sz="1800" b="1">
                <a:solidFill>
                  <a:srgbClr val="402E27"/>
                </a:solidFill>
                <a:latin typeface="Architects Daughter"/>
                <a:ea typeface="+mn-ea"/>
                <a:cs typeface="Architects Daughter"/>
                <a:hlinkClick r:id="rId8" action="ppaction://hlinksldjump"/>
              </a:rPr>
              <a:t>To be or</a:t>
            </a:r>
            <a:r>
              <a:rPr sz="1800">
                <a:solidFill>
                  <a:srgbClr val="402E27"/>
                </a:solidFill>
                <a:latin typeface="Architects Daughter"/>
                <a:ea typeface="+mn-ea"/>
                <a:cs typeface="Architects Daughter"/>
                <a:hlinkClick r:id="rId8" action="ppaction://hlinksldjump"/>
              </a:rPr>
              <a:t> </a:t>
            </a:r>
            <a:r>
              <a:rPr sz="1800" b="1">
                <a:solidFill>
                  <a:srgbClr val="402E27"/>
                </a:solidFill>
                <a:latin typeface="Architects Daughter"/>
                <a:ea typeface="+mn-ea"/>
                <a:cs typeface="Architects Daughter"/>
                <a:hlinkClick r:id="rId8" action="ppaction://hlinksldjump"/>
              </a:rPr>
              <a:t>not to be.</a:t>
            </a:r>
          </a:p>
        </p:txBody>
      </p:sp>
      <p:sp>
        <p:nvSpPr>
          <p:cNvPr id="13" name="text 7 copy 1"/>
          <p:cNvSpPr/>
          <p:nvPr/>
        </p:nvSpPr>
        <p:spPr>
          <a:xfrm>
            <a:off x="5715000" y="2466975"/>
            <a:ext cx="6943725" cy="266700"/>
          </a:xfrm>
          <a:prstGeom prst="rect">
            <a:avLst/>
          </a:prstGeom>
        </p:spPr>
        <p:txBody>
          <a:bodyPr spcFirstLastPara="0" lIns="0" tIns="0" rIns="0" bIns="0" anchor="t"/>
          <a:lstStyle/>
          <a:p>
            <a:pPr algn="l" hangingPunct="0">
              <a:lnSpc>
                <a:spcPct val="100000"/>
              </a:lnSpc>
            </a:pPr>
            <a:r>
              <a:rPr sz="1800">
                <a:solidFill>
                  <a:srgbClr val="402E27"/>
                </a:solidFill>
                <a:latin typeface="Architects Daughter"/>
                <a:ea typeface="+mn-ea"/>
                <a:cs typeface="Architects Daughter"/>
              </a:rPr>
              <a:t>Select one:</a:t>
            </a:r>
          </a:p>
        </p:txBody>
      </p:sp>
    </p:spTree>
    <p:extLst>
      <p:ext uri="{BB962C8B-B14F-4D97-AF65-F5344CB8AC3E}">
        <p14:creationId xmlns:p14="http://schemas.microsoft.com/office/powerpoint/2010/main" val="3930024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Yes copy 2"/>
        <p:cNvGrpSpPr/>
        <p:nvPr/>
      </p:nvGrpSpPr>
      <p:grpSpPr>
        <a:xfrm>
          <a:off x="0" y="0"/>
          <a:ext cx="0" cy="0"/>
          <a:chOff x="0" y="0"/>
          <a:chExt cx="0" cy="0"/>
        </a:xfrm>
      </p:grpSpPr>
      <p:pic>
        <p:nvPicPr>
          <p:cNvPr id="2" name="Shape18"/>
          <p:cNvPicPr/>
          <p:nvPr/>
        </p:nvPicPr>
        <p:blipFill rotWithShape="1">
          <a:blip r:embed="rId5"/>
          <a:stretch>
            <a:fillRect/>
          </a:stretch>
        </p:blipFill>
        <p:spPr>
          <a:xfrm>
            <a:off x="638175" y="4949974"/>
            <a:ext cx="2554006" cy="450156"/>
          </a:xfrm>
          <a:prstGeom prst="rect">
            <a:avLst/>
          </a:prstGeom>
        </p:spPr>
      </p:pic>
      <p:sp>
        <p:nvSpPr>
          <p:cNvPr id="3" name="Rectangle 2"/>
          <p:cNvSpPr/>
          <p:nvPr/>
        </p:nvSpPr>
        <p:spPr>
          <a:xfrm>
            <a:off x="447675" y="1657350"/>
            <a:ext cx="5373532" cy="1495425"/>
          </a:xfrm>
          <a:prstGeom prst="rect">
            <a:avLst/>
          </a:prstGeom>
        </p:spPr>
        <p:txBody>
          <a:bodyPr spcFirstLastPara="0" lIns="95250" tIns="95250" rIns="95250" bIns="0" anchor="t"/>
          <a:lstStyle/>
          <a:p>
            <a:pPr algn="l" hangingPunct="0">
              <a:lnSpc>
                <a:spcPct val="100000"/>
              </a:lnSpc>
            </a:pPr>
            <a:r>
              <a:rPr sz="8250">
                <a:solidFill>
                  <a:srgbClr val="FFFFFF"/>
                </a:solidFill>
                <a:latin typeface="Architects Daughter"/>
                <a:ea typeface="+mn-ea"/>
                <a:cs typeface="Architects Daughter"/>
              </a:rPr>
              <a:t>Corrtect</a:t>
            </a:r>
            <a:r>
              <a:rPr sz="8250">
                <a:solidFill>
                  <a:srgbClr val="FFFFFF"/>
                </a:solidFill>
                <a:latin typeface="Desyrel"/>
                <a:ea typeface="+mn-ea"/>
                <a:cs typeface="Desyrel"/>
              </a:rPr>
              <a:t>!</a:t>
            </a:r>
          </a:p>
        </p:txBody>
      </p:sp>
      <p:sp>
        <p:nvSpPr>
          <p:cNvPr id="4" name="Rectangle 3"/>
          <p:cNvSpPr/>
          <p:nvPr/>
        </p:nvSpPr>
        <p:spPr>
          <a:xfrm>
            <a:off x="1085850"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Back</a:t>
            </a:r>
          </a:p>
        </p:txBody>
      </p:sp>
      <p:sp>
        <p:nvSpPr>
          <p:cNvPr id="5" name="Rectangle 4"/>
          <p:cNvSpPr/>
          <p:nvPr/>
        </p:nvSpPr>
        <p:spPr>
          <a:xfrm>
            <a:off x="2176593"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Next</a:t>
            </a:r>
          </a:p>
        </p:txBody>
      </p:sp>
      <p:sp>
        <p:nvSpPr>
          <p:cNvPr id="6" name="Rectangle 5"/>
          <p:cNvSpPr/>
          <p:nvPr/>
        </p:nvSpPr>
        <p:spPr>
          <a:xfrm>
            <a:off x="3190295"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8" action="ppaction://hlinksldjump"/>
              </a:rPr>
              <a:t>Main</a:t>
            </a:r>
          </a:p>
        </p:txBody>
      </p:sp>
      <p:sp>
        <p:nvSpPr>
          <p:cNvPr id="7" name="Rectangle 6"/>
          <p:cNvSpPr/>
          <p:nvPr/>
        </p:nvSpPr>
        <p:spPr>
          <a:xfrm>
            <a:off x="4108963"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9" action="ppaction://hlinksldjump"/>
              </a:rPr>
              <a:t>Exit</a:t>
            </a:r>
          </a:p>
        </p:txBody>
      </p:sp>
      <p:pic>
        <p:nvPicPr>
          <p:cNvPr id="8" name="image.png"/>
          <p:cNvPicPr/>
          <p:nvPr/>
        </p:nvPicPr>
        <p:blipFill rotWithShape="1">
          <a:blip r:embed="rId10"/>
          <a:stretch>
            <a:fillRect/>
          </a:stretch>
        </p:blipFill>
        <p:spPr>
          <a:xfrm>
            <a:off x="314490" y="4961632"/>
            <a:ext cx="398320" cy="392192"/>
          </a:xfrm>
          <a:prstGeom prst="rect">
            <a:avLst/>
          </a:prstGeom>
        </p:spPr>
      </p:pic>
      <p:sp>
        <p:nvSpPr>
          <p:cNvPr id="9" name="Rectangle 8"/>
          <p:cNvSpPr/>
          <p:nvPr/>
        </p:nvSpPr>
        <p:spPr>
          <a:xfrm>
            <a:off x="715190" y="4953000"/>
            <a:ext cx="2476500" cy="371475"/>
          </a:xfrm>
          <a:prstGeom prst="rect">
            <a:avLst/>
          </a:prstGeom>
        </p:spPr>
        <p:txBody>
          <a:bodyPr spcFirstLastPara="0" lIns="95250" tIns="95250" rIns="95250" bIns="0" anchor="t"/>
          <a:lstStyle/>
          <a:p>
            <a:pPr algn="l" hangingPunct="0">
              <a:lnSpc>
                <a:spcPct val="100000"/>
              </a:lnSpc>
            </a:pPr>
            <a:r>
              <a:rPr sz="1200">
                <a:solidFill>
                  <a:srgbClr val="0F0F0F"/>
                </a:solidFill>
                <a:latin typeface="Arimo"/>
                <a:ea typeface="+mn-ea"/>
                <a:cs typeface="Arimo"/>
              </a:rPr>
              <a:t>Click below to watch a video!</a:t>
            </a:r>
          </a:p>
        </p:txBody>
      </p:sp>
      <p:pic>
        <p:nvPicPr>
          <p:cNvPr id="10" name="PHILOSOPHY - Aristotle">
            <a:hlinkClick r:id="" action="ppaction://media"/>
          </p:cNvPr>
          <p:cNvPicPr>
            <a:picLocks noRot="1" noChangeAspect="1"/>
          </p:cNvPicPr>
          <p:nvPr>
            <a:videoFile r:link="rId1"/>
          </p:nvPr>
        </p:nvPicPr>
        <p:blipFill rotWithShape="1">
          <a:blip r:embed="rId11"/>
          <a:stretch>
            <a:fillRect/>
          </a:stretch>
        </p:blipFill>
        <p:spPr>
          <a:xfrm>
            <a:off x="303907" y="5340860"/>
            <a:ext cx="2836838" cy="1595722"/>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No copy 2"/>
        <p:cNvGrpSpPr/>
        <p:nvPr/>
      </p:nvGrpSpPr>
      <p:grpSpPr>
        <a:xfrm>
          <a:off x="0" y="0"/>
          <a:ext cx="0" cy="0"/>
          <a:chOff x="0" y="0"/>
          <a:chExt cx="0" cy="0"/>
        </a:xfrm>
      </p:grpSpPr>
      <p:sp>
        <p:nvSpPr>
          <p:cNvPr id="2" name="Rectangle 1"/>
          <p:cNvSpPr/>
          <p:nvPr/>
        </p:nvSpPr>
        <p:spPr>
          <a:xfrm>
            <a:off x="8515350" y="1714500"/>
            <a:ext cx="3911550" cy="2381250"/>
          </a:xfrm>
          <a:prstGeom prst="rect">
            <a:avLst/>
          </a:prstGeom>
        </p:spPr>
        <p:txBody>
          <a:bodyPr spcFirstLastPara="0" lIns="95250" tIns="95250" rIns="95250" bIns="0" anchor="t"/>
          <a:lstStyle/>
          <a:p>
            <a:pPr algn="ctr" hangingPunct="0">
              <a:lnSpc>
                <a:spcPct val="100000"/>
              </a:lnSpc>
            </a:pPr>
            <a:r>
              <a:rPr sz="7200">
                <a:solidFill>
                  <a:srgbClr val="FFFFFF"/>
                </a:solidFill>
                <a:latin typeface="Architects Daughter"/>
                <a:ea typeface="+mn-ea"/>
                <a:cs typeface="Architects Daughter"/>
              </a:rPr>
              <a:t>Ooops!</a:t>
            </a:r>
          </a:p>
          <a:p>
            <a:pPr algn="ctr" hangingPunct="0">
              <a:lnSpc>
                <a:spcPct val="100000"/>
              </a:lnSpc>
            </a:pPr>
            <a:r>
              <a:rPr sz="5400" b="1">
                <a:solidFill>
                  <a:srgbClr val="FFFFFF"/>
                </a:solidFill>
                <a:latin typeface="Architects Daughter"/>
                <a:ea typeface="+mn-ea"/>
                <a:cs typeface="Architects Daughter"/>
              </a:rPr>
              <a:t>Try again...</a:t>
            </a:r>
          </a:p>
        </p:txBody>
      </p:sp>
      <p:sp>
        <p:nvSpPr>
          <p:cNvPr id="3" name="Rectangle 2"/>
          <p:cNvSpPr/>
          <p:nvPr/>
        </p:nvSpPr>
        <p:spPr>
          <a:xfrm>
            <a:off x="8696325" y="396240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4" action="ppaction://hlinksldjump"/>
              </a:rPr>
              <a:t>Back</a:t>
            </a:r>
          </a:p>
        </p:txBody>
      </p:sp>
      <p:sp>
        <p:nvSpPr>
          <p:cNvPr id="4" name="Rectangle 3"/>
          <p:cNvSpPr/>
          <p:nvPr/>
        </p:nvSpPr>
        <p:spPr>
          <a:xfrm>
            <a:off x="9787068" y="396240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Next</a:t>
            </a:r>
          </a:p>
        </p:txBody>
      </p:sp>
      <p:sp>
        <p:nvSpPr>
          <p:cNvPr id="5" name="Rectangle 4"/>
          <p:cNvSpPr/>
          <p:nvPr/>
        </p:nvSpPr>
        <p:spPr>
          <a:xfrm>
            <a:off x="10800770" y="397267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Main</a:t>
            </a:r>
          </a:p>
        </p:txBody>
      </p:sp>
      <p:sp>
        <p:nvSpPr>
          <p:cNvPr id="6" name="Rectangle 5"/>
          <p:cNvSpPr/>
          <p:nvPr/>
        </p:nvSpPr>
        <p:spPr>
          <a:xfrm>
            <a:off x="11719438" y="397267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Exit</a:t>
            </a:r>
          </a:p>
        </p:txBody>
      </p:sp>
    </p:spTree>
    <p:extLst>
      <p:ext uri="{BB962C8B-B14F-4D97-AF65-F5344CB8AC3E}">
        <p14:creationId xmlns:p14="http://schemas.microsoft.com/office/powerpoint/2010/main" val="3930024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Philosophy 4"/>
        <p:cNvGrpSpPr/>
        <p:nvPr/>
      </p:nvGrpSpPr>
      <p:grpSpPr>
        <a:xfrm>
          <a:off x="0" y="0"/>
          <a:ext cx="0" cy="0"/>
          <a:chOff x="0" y="0"/>
          <a:chExt cx="0" cy="0"/>
        </a:xfrm>
      </p:grpSpPr>
      <p:pic>
        <p:nvPicPr>
          <p:cNvPr id="2" name="Grant Jacobson"/>
          <p:cNvPicPr/>
          <p:nvPr/>
        </p:nvPicPr>
        <p:blipFill rotWithShape="1">
          <a:blip r:embed="rId3"/>
          <a:stretch>
            <a:fillRect/>
          </a:stretch>
        </p:blipFill>
        <p:spPr>
          <a:xfrm>
            <a:off x="-19050" y="0"/>
            <a:ext cx="5502473" cy="7340214"/>
          </a:xfrm>
          <a:prstGeom prst="rect">
            <a:avLst/>
          </a:prstGeom>
        </p:spPr>
      </p:pic>
      <p:sp>
        <p:nvSpPr>
          <p:cNvPr id="3" name="text 0 copy 1"/>
          <p:cNvSpPr/>
          <p:nvPr/>
        </p:nvSpPr>
        <p:spPr>
          <a:xfrm>
            <a:off x="0" y="866775"/>
            <a:ext cx="5522416" cy="581025"/>
          </a:xfrm>
          <a:prstGeom prst="rect">
            <a:avLst/>
          </a:prstGeom>
        </p:spPr>
        <p:txBody>
          <a:bodyPr spcFirstLastPara="0" lIns="0" tIns="0" rIns="0" bIns="0" anchor="t"/>
          <a:lstStyle/>
          <a:p>
            <a:pPr algn="ctr" hangingPunct="0">
              <a:lnSpc>
                <a:spcPct val="100000"/>
              </a:lnSpc>
            </a:pPr>
            <a:r>
              <a:rPr sz="3900" b="1">
                <a:solidFill>
                  <a:srgbClr val="FFFFFF"/>
                </a:solidFill>
                <a:latin typeface="Architects Daughter"/>
                <a:ea typeface="+mn-ea"/>
                <a:cs typeface="Architects Daughter"/>
              </a:rPr>
              <a:t>Educational Philosophy</a:t>
            </a:r>
          </a:p>
        </p:txBody>
      </p:sp>
      <p:sp>
        <p:nvSpPr>
          <p:cNvPr id="4" name="text 0 copy 2"/>
          <p:cNvSpPr/>
          <p:nvPr/>
        </p:nvSpPr>
        <p:spPr>
          <a:xfrm>
            <a:off x="5781675" y="1285875"/>
            <a:ext cx="6684814" cy="352425"/>
          </a:xfrm>
          <a:prstGeom prst="rect">
            <a:avLst/>
          </a:prstGeom>
        </p:spPr>
        <p:txBody>
          <a:bodyPr spcFirstLastPara="0" lIns="0" tIns="0" rIns="0" bIns="0" anchor="t"/>
          <a:lstStyle/>
          <a:p>
            <a:pPr algn="ctr" hangingPunct="0">
              <a:lnSpc>
                <a:spcPct val="133333"/>
              </a:lnSpc>
            </a:pPr>
            <a:r>
              <a:rPr sz="1800" b="1">
                <a:solidFill>
                  <a:srgbClr val="402E27"/>
                </a:solidFill>
                <a:latin typeface="Architects Daughter"/>
                <a:ea typeface="+mn-ea"/>
                <a:cs typeface="Architects Daughter"/>
              </a:rPr>
              <a:t>What is the nature-nurture debate?</a:t>
            </a:r>
          </a:p>
        </p:txBody>
      </p:sp>
      <p:sp>
        <p:nvSpPr>
          <p:cNvPr id="5" name="text 0 copy 3"/>
          <p:cNvSpPr/>
          <p:nvPr/>
        </p:nvSpPr>
        <p:spPr>
          <a:xfrm>
            <a:off x="5790756" y="2400300"/>
            <a:ext cx="7164834" cy="1066800"/>
          </a:xfrm>
          <a:prstGeom prst="rect">
            <a:avLst/>
          </a:prstGeom>
        </p:spPr>
        <p:txBody>
          <a:bodyPr spcFirstLastPara="0" lIns="0" tIns="0" rIns="0" bIns="0" anchor="t"/>
          <a:lstStyle/>
          <a:p>
            <a:pPr algn="l" hangingPunct="0">
              <a:lnSpc>
                <a:spcPct val="100000"/>
              </a:lnSpc>
            </a:pPr>
            <a:r>
              <a:rPr sz="1800">
                <a:solidFill>
                  <a:srgbClr val="402E27"/>
                </a:solidFill>
                <a:latin typeface="Architects Daughter"/>
                <a:ea typeface="+mn-ea"/>
                <a:cs typeface="Architects Daughter"/>
                <a:hlinkClick r:id="rId4" action="ppaction://hlinksldjump"/>
              </a:rPr>
              <a:t>Select one:</a:t>
            </a:r>
          </a:p>
          <a:p>
            <a:pPr algn="l" hangingPunct="0">
              <a:lnSpc>
                <a:spcPct val="100000"/>
              </a:lnSpc>
            </a:pPr>
            <a:endParaRPr sz="1800">
              <a:solidFill>
                <a:srgbClr val="402E27"/>
              </a:solidFill>
              <a:latin typeface="Architects Daughter"/>
              <a:ea typeface="+mn-ea"/>
              <a:cs typeface="Architects Daughter"/>
              <a:hlinkClick r:id="rId4" action="ppaction://hlinksldjump"/>
            </a:endParaRPr>
          </a:p>
          <a:p>
            <a:pPr algn="l" hangingPunct="0">
              <a:lnSpc>
                <a:spcPct val="100000"/>
              </a:lnSpc>
            </a:pPr>
            <a:r>
              <a:rPr sz="1800" b="1">
                <a:solidFill>
                  <a:srgbClr val="402E27"/>
                </a:solidFill>
                <a:latin typeface="Architects Daughter"/>
                <a:ea typeface="+mn-ea"/>
                <a:cs typeface="Architects Daughter"/>
                <a:hlinkClick r:id="rId4" action="ppaction://hlinksldjump"/>
              </a:rPr>
              <a:t>a) Ringo Star was a natural born drummer.</a:t>
            </a:r>
          </a:p>
          <a:p>
            <a:pPr algn="l" hangingPunct="0">
              <a:lnSpc>
                <a:spcPct val="100000"/>
              </a:lnSpc>
            </a:pPr>
            <a:endParaRPr sz="1800" b="1">
              <a:solidFill>
                <a:srgbClr val="402E27"/>
              </a:solidFill>
              <a:latin typeface="Architects Daughter"/>
              <a:ea typeface="+mn-ea"/>
              <a:cs typeface="Architects Daughter"/>
              <a:hlinkClick r:id="rId4" action="ppaction://hlinksldjump"/>
            </a:endParaRPr>
          </a:p>
        </p:txBody>
      </p:sp>
      <p:sp>
        <p:nvSpPr>
          <p:cNvPr id="6" name="Rectangle 5"/>
          <p:cNvSpPr/>
          <p:nvPr/>
        </p:nvSpPr>
        <p:spPr>
          <a:xfrm>
            <a:off x="7612311" y="6696075"/>
            <a:ext cx="86072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5" action="ppaction://hlinksldjump"/>
              </a:rPr>
              <a:t>back</a:t>
            </a:r>
          </a:p>
        </p:txBody>
      </p:sp>
      <p:sp>
        <p:nvSpPr>
          <p:cNvPr id="7" name="Rectangle 6"/>
          <p:cNvSpPr/>
          <p:nvPr/>
        </p:nvSpPr>
        <p:spPr>
          <a:xfrm>
            <a:off x="8610600" y="6686550"/>
            <a:ext cx="1337816"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6" action="ppaction://hlinksldjump"/>
              </a:rPr>
              <a:t>main menu</a:t>
            </a:r>
          </a:p>
        </p:txBody>
      </p:sp>
      <p:sp>
        <p:nvSpPr>
          <p:cNvPr id="8" name="Rectangle 7"/>
          <p:cNvSpPr/>
          <p:nvPr/>
        </p:nvSpPr>
        <p:spPr>
          <a:xfrm>
            <a:off x="10839450" y="6686550"/>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7" action="ppaction://hlinksldjump"/>
              </a:rPr>
              <a:t>next</a:t>
            </a:r>
          </a:p>
        </p:txBody>
      </p:sp>
      <p:sp>
        <p:nvSpPr>
          <p:cNvPr id="9" name="Rectangle 8"/>
          <p:cNvSpPr/>
          <p:nvPr/>
        </p:nvSpPr>
        <p:spPr>
          <a:xfrm>
            <a:off x="10086975" y="6686550"/>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8" action="ppaction://hlinksldjump"/>
              </a:rPr>
              <a:t>exit</a:t>
            </a:r>
          </a:p>
        </p:txBody>
      </p:sp>
      <p:sp>
        <p:nvSpPr>
          <p:cNvPr id="10" name="text 0 copy 4"/>
          <p:cNvSpPr/>
          <p:nvPr/>
        </p:nvSpPr>
        <p:spPr>
          <a:xfrm>
            <a:off x="5855762" y="4238625"/>
            <a:ext cx="7164834" cy="800100"/>
          </a:xfrm>
          <a:prstGeom prst="rect">
            <a:avLst/>
          </a:prstGeom>
        </p:spPr>
        <p:txBody>
          <a:bodyPr spcFirstLastPara="0" lIns="0" tIns="0" rIns="0" bIns="0" anchor="t"/>
          <a:lstStyle/>
          <a:p>
            <a:pPr algn="l" hangingPunct="0">
              <a:lnSpc>
                <a:spcPct val="100000"/>
              </a:lnSpc>
            </a:pPr>
            <a:r>
              <a:rPr sz="1800" b="1">
                <a:solidFill>
                  <a:srgbClr val="402E27"/>
                </a:solidFill>
                <a:latin typeface="Architects Daughter"/>
                <a:ea typeface="+mn-ea"/>
                <a:cs typeface="Architects Daughter"/>
                <a:hlinkClick r:id="rId4" action="ppaction://hlinksldjump"/>
              </a:rPr>
              <a:t>c) It says t</a:t>
            </a:r>
            <a:r>
              <a:rPr sz="1800">
                <a:solidFill>
                  <a:srgbClr val="402E27"/>
                </a:solidFill>
                <a:latin typeface="Architects Daughter"/>
                <a:ea typeface="+mn-ea"/>
                <a:cs typeface="Architects Daughter"/>
                <a:hlinkClick r:id="rId4" action="ppaction://hlinksldjump"/>
              </a:rPr>
              <a:t>he world is what it is and there is nothing we can do about it.</a:t>
            </a:r>
          </a:p>
          <a:p>
            <a:pPr algn="ctr" hangingPunct="0">
              <a:lnSpc>
                <a:spcPct val="100000"/>
              </a:lnSpc>
            </a:pPr>
            <a:endParaRPr sz="1800">
              <a:solidFill>
                <a:srgbClr val="402E27"/>
              </a:solidFill>
              <a:latin typeface="Architects Daughter"/>
              <a:ea typeface="+mn-ea"/>
              <a:cs typeface="Architects Daughter"/>
              <a:hlinkClick r:id="rId4" action="ppaction://hlinksldjump"/>
            </a:endParaRPr>
          </a:p>
        </p:txBody>
      </p:sp>
      <p:sp>
        <p:nvSpPr>
          <p:cNvPr id="11" name="text 0 copy 5"/>
          <p:cNvSpPr/>
          <p:nvPr/>
        </p:nvSpPr>
        <p:spPr>
          <a:xfrm>
            <a:off x="5783955" y="3343275"/>
            <a:ext cx="7164834" cy="800100"/>
          </a:xfrm>
          <a:prstGeom prst="rect">
            <a:avLst/>
          </a:prstGeom>
        </p:spPr>
        <p:txBody>
          <a:bodyPr spcFirstLastPara="0" lIns="0" tIns="0" rIns="0" bIns="0" anchor="t"/>
          <a:lstStyle/>
          <a:p>
            <a:pPr algn="l" hangingPunct="0">
              <a:lnSpc>
                <a:spcPct val="100000"/>
              </a:lnSpc>
            </a:pPr>
            <a:endParaRPr/>
          </a:p>
          <a:p>
            <a:pPr algn="l" hangingPunct="0">
              <a:lnSpc>
                <a:spcPct val="100000"/>
              </a:lnSpc>
            </a:pPr>
            <a:r>
              <a:rPr sz="1800" b="1">
                <a:solidFill>
                  <a:srgbClr val="402E27"/>
                </a:solidFill>
                <a:latin typeface="Architects Daughter"/>
                <a:ea typeface="+mn-ea"/>
                <a:cs typeface="Architects Daughter"/>
                <a:hlinkClick r:id="rId4" action="ppaction://hlinksldjump"/>
              </a:rPr>
              <a:t>b) Cats are more loving than dogs.</a:t>
            </a:r>
          </a:p>
          <a:p>
            <a:pPr algn="ctr" hangingPunct="0">
              <a:lnSpc>
                <a:spcPct val="100000"/>
              </a:lnSpc>
            </a:pPr>
            <a:endParaRPr sz="1800" b="1">
              <a:solidFill>
                <a:srgbClr val="402E27"/>
              </a:solidFill>
              <a:latin typeface="Architects Daughter"/>
              <a:ea typeface="+mn-ea"/>
              <a:cs typeface="Architects Daughter"/>
              <a:hlinkClick r:id="rId4" action="ppaction://hlinksldjump"/>
            </a:endParaRPr>
          </a:p>
        </p:txBody>
      </p:sp>
      <p:sp>
        <p:nvSpPr>
          <p:cNvPr id="12" name="text 0 copy 6"/>
          <p:cNvSpPr/>
          <p:nvPr/>
        </p:nvSpPr>
        <p:spPr>
          <a:xfrm>
            <a:off x="5863298" y="5143500"/>
            <a:ext cx="7012047" cy="533400"/>
          </a:xfrm>
          <a:prstGeom prst="rect">
            <a:avLst/>
          </a:prstGeom>
        </p:spPr>
        <p:txBody>
          <a:bodyPr spcFirstLastPara="0" lIns="0" tIns="0" rIns="0" bIns="0" anchor="t"/>
          <a:lstStyle/>
          <a:p>
            <a:pPr algn="l" hangingPunct="0">
              <a:lnSpc>
                <a:spcPct val="100000"/>
              </a:lnSpc>
            </a:pPr>
            <a:r>
              <a:rPr sz="1800" b="1">
                <a:solidFill>
                  <a:srgbClr val="402E27"/>
                </a:solidFill>
                <a:latin typeface="Architects Daughter"/>
                <a:ea typeface="+mn-ea"/>
                <a:cs typeface="Architects Daughter"/>
                <a:hlinkClick r:id="rId9" action="ppaction://hlinksldjump"/>
              </a:rPr>
              <a:t>d) It discusses the merits of genetic inheritance and environmental conditioning.</a:t>
            </a:r>
          </a:p>
        </p:txBody>
      </p:sp>
    </p:spTree>
    <p:extLst>
      <p:ext uri="{BB962C8B-B14F-4D97-AF65-F5344CB8AC3E}">
        <p14:creationId xmlns:p14="http://schemas.microsoft.com/office/powerpoint/2010/main" val="3930024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Yes copy 3"/>
        <p:cNvGrpSpPr/>
        <p:nvPr/>
      </p:nvGrpSpPr>
      <p:grpSpPr>
        <a:xfrm>
          <a:off x="0" y="0"/>
          <a:ext cx="0" cy="0"/>
          <a:chOff x="0" y="0"/>
          <a:chExt cx="0" cy="0"/>
        </a:xfrm>
      </p:grpSpPr>
      <p:sp>
        <p:nvSpPr>
          <p:cNvPr id="2" name="Rectangle 1"/>
          <p:cNvSpPr/>
          <p:nvPr/>
        </p:nvSpPr>
        <p:spPr>
          <a:xfrm>
            <a:off x="447675" y="1657350"/>
            <a:ext cx="5373532" cy="1495425"/>
          </a:xfrm>
          <a:prstGeom prst="rect">
            <a:avLst/>
          </a:prstGeom>
        </p:spPr>
        <p:txBody>
          <a:bodyPr spcFirstLastPara="0" lIns="95250" tIns="95250" rIns="95250" bIns="0" anchor="t"/>
          <a:lstStyle/>
          <a:p>
            <a:pPr algn="l" hangingPunct="0">
              <a:lnSpc>
                <a:spcPct val="100000"/>
              </a:lnSpc>
            </a:pPr>
            <a:r>
              <a:rPr sz="8250">
                <a:solidFill>
                  <a:srgbClr val="FFFFFF"/>
                </a:solidFill>
                <a:latin typeface="Architects Daughter"/>
                <a:ea typeface="+mn-ea"/>
                <a:cs typeface="Architects Daughter"/>
              </a:rPr>
              <a:t>Corrtect</a:t>
            </a:r>
            <a:r>
              <a:rPr sz="8250">
                <a:solidFill>
                  <a:srgbClr val="FFFFFF"/>
                </a:solidFill>
                <a:latin typeface="Desyrel"/>
                <a:ea typeface="+mn-ea"/>
                <a:cs typeface="Desyrel"/>
              </a:rPr>
              <a:t>!</a:t>
            </a:r>
          </a:p>
        </p:txBody>
      </p:sp>
      <p:sp>
        <p:nvSpPr>
          <p:cNvPr id="3" name="Rectangle 2"/>
          <p:cNvSpPr/>
          <p:nvPr/>
        </p:nvSpPr>
        <p:spPr>
          <a:xfrm>
            <a:off x="1085850"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4" action="ppaction://hlinksldjump"/>
              </a:rPr>
              <a:t>Back</a:t>
            </a:r>
          </a:p>
        </p:txBody>
      </p:sp>
      <p:sp>
        <p:nvSpPr>
          <p:cNvPr id="4" name="Rectangle 3"/>
          <p:cNvSpPr/>
          <p:nvPr/>
        </p:nvSpPr>
        <p:spPr>
          <a:xfrm>
            <a:off x="2176593"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Next</a:t>
            </a:r>
          </a:p>
        </p:txBody>
      </p:sp>
      <p:sp>
        <p:nvSpPr>
          <p:cNvPr id="5" name="Rectangle 4"/>
          <p:cNvSpPr/>
          <p:nvPr/>
        </p:nvSpPr>
        <p:spPr>
          <a:xfrm>
            <a:off x="3190295"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Main</a:t>
            </a:r>
          </a:p>
        </p:txBody>
      </p:sp>
      <p:sp>
        <p:nvSpPr>
          <p:cNvPr id="6" name="Rectangle 5"/>
          <p:cNvSpPr/>
          <p:nvPr/>
        </p:nvSpPr>
        <p:spPr>
          <a:xfrm>
            <a:off x="4108963"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Exit</a:t>
            </a:r>
          </a:p>
        </p:txBody>
      </p:sp>
      <p:pic>
        <p:nvPicPr>
          <p:cNvPr id="7" name="Nature versus nurture"/>
          <p:cNvPicPr/>
          <p:nvPr/>
        </p:nvPicPr>
        <p:blipFill rotWithShape="1">
          <a:blip r:embed="rId8"/>
          <a:stretch>
            <a:fillRect/>
          </a:stretch>
        </p:blipFill>
        <p:spPr>
          <a:xfrm>
            <a:off x="419100" y="5019411"/>
            <a:ext cx="2498527" cy="2171964"/>
          </a:xfrm>
          <a:prstGeom prst="rect">
            <a:avLst/>
          </a:prstGeom>
        </p:spPr>
      </p:pic>
      <p:pic>
        <p:nvPicPr>
          <p:cNvPr id="8" name="Shape18">
            <a:hlinkClick r:id="rId9"/>
          </p:cNvPr>
          <p:cNvPicPr/>
          <p:nvPr/>
        </p:nvPicPr>
        <p:blipFill rotWithShape="1">
          <a:blip r:embed="rId10"/>
          <a:stretch>
            <a:fillRect/>
          </a:stretch>
        </p:blipFill>
        <p:spPr>
          <a:xfrm>
            <a:off x="419298" y="4662682"/>
            <a:ext cx="2518767" cy="437449"/>
          </a:xfrm>
          <a:prstGeom prst="rect">
            <a:avLst/>
          </a:prstGeom>
        </p:spPr>
      </p:pic>
      <p:sp>
        <p:nvSpPr>
          <p:cNvPr id="9" name="Rectangle 8"/>
          <p:cNvSpPr/>
          <p:nvPr/>
        </p:nvSpPr>
        <p:spPr>
          <a:xfrm>
            <a:off x="400050" y="4667250"/>
            <a:ext cx="2533490" cy="455348"/>
          </a:xfrm>
          <a:prstGeom prst="rect">
            <a:avLst/>
          </a:prstGeom>
        </p:spPr>
        <p:txBody>
          <a:bodyPr spcFirstLastPara="0" lIns="95250" tIns="95250" rIns="95250" bIns="0" anchor="t"/>
          <a:lstStyle/>
          <a:p>
            <a:pPr algn="ctr" hangingPunct="0">
              <a:lnSpc>
                <a:spcPct val="100000"/>
              </a:lnSpc>
            </a:pPr>
            <a:r>
              <a:rPr sz="1350" b="1">
                <a:solidFill>
                  <a:srgbClr val="0F0F0F"/>
                </a:solidFill>
                <a:latin typeface="Arimo"/>
                <a:ea typeface="+mn-ea"/>
                <a:cs typeface="Arimo"/>
                <a:hlinkClick r:id="rId9"/>
              </a:rPr>
              <a:t>Click below to learn more!</a:t>
            </a:r>
          </a:p>
        </p:txBody>
      </p:sp>
    </p:spTree>
    <p:extLst>
      <p:ext uri="{BB962C8B-B14F-4D97-AF65-F5344CB8AC3E}">
        <p14:creationId xmlns:p14="http://schemas.microsoft.com/office/powerpoint/2010/main" val="3930024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No copy 3"/>
        <p:cNvGrpSpPr/>
        <p:nvPr/>
      </p:nvGrpSpPr>
      <p:grpSpPr>
        <a:xfrm>
          <a:off x="0" y="0"/>
          <a:ext cx="0" cy="0"/>
          <a:chOff x="0" y="0"/>
          <a:chExt cx="0" cy="0"/>
        </a:xfrm>
      </p:grpSpPr>
      <p:sp>
        <p:nvSpPr>
          <p:cNvPr id="2" name="Rectangle 1"/>
          <p:cNvSpPr/>
          <p:nvPr/>
        </p:nvSpPr>
        <p:spPr>
          <a:xfrm>
            <a:off x="8515350" y="1714500"/>
            <a:ext cx="3911550" cy="2381250"/>
          </a:xfrm>
          <a:prstGeom prst="rect">
            <a:avLst/>
          </a:prstGeom>
        </p:spPr>
        <p:txBody>
          <a:bodyPr spcFirstLastPara="0" lIns="95250" tIns="95250" rIns="95250" bIns="0" anchor="t"/>
          <a:lstStyle/>
          <a:p>
            <a:pPr algn="ctr" hangingPunct="0">
              <a:lnSpc>
                <a:spcPct val="100000"/>
              </a:lnSpc>
            </a:pPr>
            <a:r>
              <a:rPr sz="7200">
                <a:solidFill>
                  <a:srgbClr val="FFFFFF"/>
                </a:solidFill>
                <a:latin typeface="Architects Daughter"/>
                <a:ea typeface="+mn-ea"/>
                <a:cs typeface="Architects Daughter"/>
              </a:rPr>
              <a:t>Ooops!</a:t>
            </a:r>
          </a:p>
          <a:p>
            <a:pPr algn="ctr" hangingPunct="0">
              <a:lnSpc>
                <a:spcPct val="100000"/>
              </a:lnSpc>
            </a:pPr>
            <a:r>
              <a:rPr sz="5400" b="1">
                <a:solidFill>
                  <a:srgbClr val="FFFFFF"/>
                </a:solidFill>
                <a:latin typeface="Architects Daughter"/>
                <a:ea typeface="+mn-ea"/>
                <a:cs typeface="Architects Daughter"/>
              </a:rPr>
              <a:t>Try again...</a:t>
            </a:r>
          </a:p>
        </p:txBody>
      </p:sp>
      <p:sp>
        <p:nvSpPr>
          <p:cNvPr id="3" name="Rectangle 2"/>
          <p:cNvSpPr/>
          <p:nvPr/>
        </p:nvSpPr>
        <p:spPr>
          <a:xfrm>
            <a:off x="8629650" y="392430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4" action="ppaction://hlinksldjump"/>
              </a:rPr>
              <a:t>Back</a:t>
            </a:r>
          </a:p>
        </p:txBody>
      </p:sp>
      <p:sp>
        <p:nvSpPr>
          <p:cNvPr id="4" name="Rectangle 3"/>
          <p:cNvSpPr/>
          <p:nvPr/>
        </p:nvSpPr>
        <p:spPr>
          <a:xfrm>
            <a:off x="9720393" y="392430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Next</a:t>
            </a:r>
          </a:p>
        </p:txBody>
      </p:sp>
      <p:sp>
        <p:nvSpPr>
          <p:cNvPr id="5" name="Rectangle 4"/>
          <p:cNvSpPr/>
          <p:nvPr/>
        </p:nvSpPr>
        <p:spPr>
          <a:xfrm>
            <a:off x="10734095" y="3934578"/>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Main</a:t>
            </a:r>
          </a:p>
        </p:txBody>
      </p:sp>
      <p:sp>
        <p:nvSpPr>
          <p:cNvPr id="6" name="Rectangle 5"/>
          <p:cNvSpPr/>
          <p:nvPr/>
        </p:nvSpPr>
        <p:spPr>
          <a:xfrm>
            <a:off x="11652763" y="3934578"/>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Exit</a:t>
            </a:r>
          </a:p>
        </p:txBody>
      </p:sp>
    </p:spTree>
    <p:extLst>
      <p:ext uri="{BB962C8B-B14F-4D97-AF65-F5344CB8AC3E}">
        <p14:creationId xmlns:p14="http://schemas.microsoft.com/office/powerpoint/2010/main" val="3930024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Behaviorism Intro"/>
        <p:cNvGrpSpPr/>
        <p:nvPr/>
      </p:nvGrpSpPr>
      <p:grpSpPr>
        <a:xfrm>
          <a:off x="0" y="0"/>
          <a:ext cx="0" cy="0"/>
          <a:chOff x="0" y="0"/>
          <a:chExt cx="0" cy="0"/>
        </a:xfrm>
      </p:grpSpPr>
      <p:pic>
        <p:nvPicPr>
          <p:cNvPr id="2" name="Shape18"/>
          <p:cNvPicPr/>
          <p:nvPr/>
        </p:nvPicPr>
        <p:blipFill rotWithShape="1">
          <a:blip r:embed="rId4"/>
          <a:stretch>
            <a:fillRect/>
          </a:stretch>
        </p:blipFill>
        <p:spPr>
          <a:xfrm>
            <a:off x="8180939" y="-295275"/>
            <a:ext cx="5197003" cy="7935441"/>
          </a:xfrm>
          <a:prstGeom prst="rect">
            <a:avLst/>
          </a:prstGeom>
        </p:spPr>
      </p:pic>
      <p:sp>
        <p:nvSpPr>
          <p:cNvPr id="3" name="Rectangle 2"/>
          <p:cNvSpPr/>
          <p:nvPr/>
        </p:nvSpPr>
        <p:spPr>
          <a:xfrm>
            <a:off x="8172450" y="1247775"/>
            <a:ext cx="5111353" cy="876300"/>
          </a:xfrm>
          <a:prstGeom prst="rect">
            <a:avLst/>
          </a:prstGeom>
        </p:spPr>
        <p:txBody>
          <a:bodyPr spcFirstLastPara="0" lIns="95250" tIns="95250" rIns="95250" bIns="0" anchor="t"/>
          <a:lstStyle/>
          <a:p>
            <a:pPr algn="ctr" hangingPunct="0">
              <a:lnSpc>
                <a:spcPct val="100000"/>
              </a:lnSpc>
            </a:pPr>
            <a:r>
              <a:rPr sz="4500">
                <a:solidFill>
                  <a:srgbClr val="292929"/>
                </a:solidFill>
                <a:latin typeface="Architects Daughter"/>
                <a:ea typeface="+mn-ea"/>
                <a:cs typeface="Architects Daughter"/>
              </a:rPr>
              <a:t>Behaviorism</a:t>
            </a:r>
          </a:p>
        </p:txBody>
      </p:sp>
      <p:sp>
        <p:nvSpPr>
          <p:cNvPr id="4" name="Rectangle 3"/>
          <p:cNvSpPr/>
          <p:nvPr/>
        </p:nvSpPr>
        <p:spPr>
          <a:xfrm>
            <a:off x="8705701" y="2362200"/>
            <a:ext cx="4305449" cy="2390775"/>
          </a:xfrm>
          <a:prstGeom prst="rect">
            <a:avLst/>
          </a:prstGeom>
        </p:spPr>
        <p:txBody>
          <a:bodyPr spcFirstLastPara="0" lIns="95250" tIns="95250" rIns="95250" bIns="0" anchor="t"/>
          <a:lstStyle/>
          <a:p>
            <a:pPr algn="l" hangingPunct="0">
              <a:lnSpc>
                <a:spcPct val="116667"/>
              </a:lnSpc>
            </a:pPr>
            <a:r>
              <a:rPr sz="1800">
                <a:solidFill>
                  <a:srgbClr val="292929"/>
                </a:solidFill>
                <a:latin typeface="Lato"/>
                <a:ea typeface="+mn-ea"/>
                <a:cs typeface="Lato"/>
              </a:rPr>
              <a:t>Rooted in the late 19th Century, Behaviorism studies how people behave and the emergence of psychology.  It is based on stimulus and response, such as a teacher as the central figure in controlling all activities to facilitate changes in behaviors.</a:t>
            </a:r>
          </a:p>
        </p:txBody>
      </p:sp>
      <p:sp>
        <p:nvSpPr>
          <p:cNvPr id="5" name="Rectangle 4"/>
          <p:cNvSpPr/>
          <p:nvPr/>
        </p:nvSpPr>
        <p:spPr>
          <a:xfrm>
            <a:off x="9975859" y="5934075"/>
            <a:ext cx="1878940" cy="433257"/>
          </a:xfrm>
          <a:prstGeom prst="rect">
            <a:avLst/>
          </a:prstGeom>
        </p:spPr>
        <p:txBody>
          <a:bodyPr spcFirstLastPara="0" lIns="77367" tIns="77367" rIns="77367" bIns="0" anchor="t"/>
          <a:lstStyle/>
          <a:p>
            <a:pPr algn="l" hangingPunct="0">
              <a:lnSpc>
                <a:spcPct val="100000"/>
              </a:lnSpc>
            </a:pPr>
            <a:r>
              <a:rPr sz="1828" b="1">
                <a:solidFill>
                  <a:srgbClr val="772424"/>
                </a:solidFill>
                <a:latin typeface="Architects Daughter"/>
                <a:ea typeface="+mn-ea"/>
                <a:cs typeface="Architects Daughter"/>
                <a:hlinkClick r:id="rId5" action="ppaction://hlinksldjump"/>
              </a:rPr>
              <a:t>First Question</a:t>
            </a:r>
          </a:p>
        </p:txBody>
      </p:sp>
      <p:sp>
        <p:nvSpPr>
          <p:cNvPr id="6" name="Rectangle 5"/>
          <p:cNvSpPr/>
          <p:nvPr/>
        </p:nvSpPr>
        <p:spPr>
          <a:xfrm>
            <a:off x="8714771" y="5941812"/>
            <a:ext cx="1082740" cy="433257"/>
          </a:xfrm>
          <a:prstGeom prst="rect">
            <a:avLst/>
          </a:prstGeom>
        </p:spPr>
        <p:txBody>
          <a:bodyPr spcFirstLastPara="0" lIns="77367" tIns="77367" rIns="77367" bIns="0" anchor="t"/>
          <a:lstStyle/>
          <a:p>
            <a:pPr algn="l" hangingPunct="0">
              <a:lnSpc>
                <a:spcPct val="100000"/>
              </a:lnSpc>
            </a:pPr>
            <a:r>
              <a:rPr sz="1828" b="1">
                <a:solidFill>
                  <a:srgbClr val="772424"/>
                </a:solidFill>
                <a:latin typeface="Architects Daughter"/>
                <a:ea typeface="+mn-ea"/>
                <a:cs typeface="Architects Daughter"/>
                <a:hlinkClick r:id="rId6" action="ppaction://hlinksldjump"/>
              </a:rPr>
              <a:t>Back</a:t>
            </a:r>
          </a:p>
        </p:txBody>
      </p:sp>
      <p:sp>
        <p:nvSpPr>
          <p:cNvPr id="7" name="Rectangle 6"/>
          <p:cNvSpPr/>
          <p:nvPr/>
        </p:nvSpPr>
        <p:spPr>
          <a:xfrm>
            <a:off x="12087989" y="5941812"/>
            <a:ext cx="591135" cy="433257"/>
          </a:xfrm>
          <a:prstGeom prst="rect">
            <a:avLst/>
          </a:prstGeom>
        </p:spPr>
        <p:txBody>
          <a:bodyPr spcFirstLastPara="0" lIns="77367" tIns="77367" rIns="77367" bIns="0" anchor="t"/>
          <a:lstStyle/>
          <a:p>
            <a:pPr algn="l" hangingPunct="0">
              <a:lnSpc>
                <a:spcPct val="100000"/>
              </a:lnSpc>
            </a:pPr>
            <a:r>
              <a:rPr sz="1828" b="1">
                <a:solidFill>
                  <a:srgbClr val="772424"/>
                </a:solidFill>
                <a:latin typeface="Architects Daughter"/>
                <a:ea typeface="+mn-ea"/>
                <a:cs typeface="Architects Daughter"/>
                <a:hlinkClick r:id="rId7" action="ppaction://hlinksldjump"/>
              </a:rPr>
              <a:t>Exit</a:t>
            </a:r>
          </a:p>
        </p:txBody>
      </p:sp>
    </p:spTree>
    <p:extLst>
      <p:ext uri="{BB962C8B-B14F-4D97-AF65-F5344CB8AC3E}">
        <p14:creationId xmlns:p14="http://schemas.microsoft.com/office/powerpoint/2010/main" val="3930024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Behaviorism 1"/>
        <p:cNvGrpSpPr/>
        <p:nvPr/>
      </p:nvGrpSpPr>
      <p:grpSpPr>
        <a:xfrm>
          <a:off x="0" y="0"/>
          <a:ext cx="0" cy="0"/>
          <a:chOff x="0" y="0"/>
          <a:chExt cx="0" cy="0"/>
        </a:xfrm>
      </p:grpSpPr>
      <p:pic>
        <p:nvPicPr>
          <p:cNvPr id="2" name="William Moreland"/>
          <p:cNvPicPr/>
          <p:nvPr/>
        </p:nvPicPr>
        <p:blipFill rotWithShape="1">
          <a:blip r:embed="rId3"/>
          <a:stretch>
            <a:fillRect/>
          </a:stretch>
        </p:blipFill>
        <p:spPr>
          <a:xfrm>
            <a:off x="-28575" y="-28575"/>
            <a:ext cx="4885779" cy="7334038"/>
          </a:xfrm>
          <a:prstGeom prst="rect">
            <a:avLst/>
          </a:prstGeom>
        </p:spPr>
      </p:pic>
      <p:sp>
        <p:nvSpPr>
          <p:cNvPr id="3" name="Rectangle 2"/>
          <p:cNvSpPr/>
          <p:nvPr/>
        </p:nvSpPr>
        <p:spPr>
          <a:xfrm>
            <a:off x="9525" y="361950"/>
            <a:ext cx="4862959" cy="1000125"/>
          </a:xfrm>
          <a:prstGeom prst="rect">
            <a:avLst/>
          </a:prstGeom>
        </p:spPr>
        <p:txBody>
          <a:bodyPr spcFirstLastPara="0" lIns="95250" tIns="95250" rIns="95250" bIns="0" anchor="t"/>
          <a:lstStyle/>
          <a:p>
            <a:pPr algn="ctr" hangingPunct="0">
              <a:lnSpc>
                <a:spcPct val="100000"/>
              </a:lnSpc>
            </a:pPr>
            <a:r>
              <a:rPr sz="5400" b="1">
                <a:solidFill>
                  <a:srgbClr val="FFFFFF"/>
                </a:solidFill>
                <a:latin typeface="Architects Daughter"/>
                <a:ea typeface="+mn-ea"/>
                <a:cs typeface="Architects Daughter"/>
              </a:rPr>
              <a:t>Behaviorism</a:t>
            </a:r>
          </a:p>
        </p:txBody>
      </p:sp>
      <p:sp>
        <p:nvSpPr>
          <p:cNvPr id="4" name="text 0 copy 2"/>
          <p:cNvSpPr/>
          <p:nvPr/>
        </p:nvSpPr>
        <p:spPr>
          <a:xfrm>
            <a:off x="5746170" y="1609725"/>
            <a:ext cx="6684814" cy="714375"/>
          </a:xfrm>
          <a:prstGeom prst="rect">
            <a:avLst/>
          </a:prstGeom>
        </p:spPr>
        <p:txBody>
          <a:bodyPr spcFirstLastPara="0" lIns="0" tIns="0" rIns="0" bIns="0" anchor="t"/>
          <a:lstStyle/>
          <a:p>
            <a:pPr algn="ctr" hangingPunct="0">
              <a:lnSpc>
                <a:spcPct val="133333"/>
              </a:lnSpc>
            </a:pPr>
            <a:r>
              <a:rPr sz="1800" b="1">
                <a:solidFill>
                  <a:srgbClr val="394873"/>
                </a:solidFill>
                <a:latin typeface="Architects Daughter"/>
                <a:ea typeface="+mn-ea"/>
                <a:cs typeface="Architects Daughter"/>
              </a:rPr>
              <a:t>What theorist developed the underpinnings of what would </a:t>
            </a:r>
          </a:p>
          <a:p>
            <a:pPr algn="ctr" hangingPunct="0">
              <a:lnSpc>
                <a:spcPct val="133333"/>
              </a:lnSpc>
            </a:pPr>
            <a:r>
              <a:rPr sz="1800" b="1">
                <a:solidFill>
                  <a:srgbClr val="394873"/>
                </a:solidFill>
                <a:latin typeface="Architects Daughter"/>
                <a:ea typeface="+mn-ea"/>
                <a:cs typeface="Architects Daughter"/>
              </a:rPr>
              <a:t>become known as Connectionism (or Trial and Error)?</a:t>
            </a:r>
          </a:p>
        </p:txBody>
      </p:sp>
      <p:sp>
        <p:nvSpPr>
          <p:cNvPr id="5" name="text 0 copy 3"/>
          <p:cNvSpPr/>
          <p:nvPr/>
        </p:nvSpPr>
        <p:spPr>
          <a:xfrm>
            <a:off x="7015776" y="2895600"/>
            <a:ext cx="3436926" cy="266700"/>
          </a:xfrm>
          <a:prstGeom prst="rect">
            <a:avLst/>
          </a:prstGeom>
        </p:spPr>
        <p:txBody>
          <a:bodyPr spcFirstLastPara="0" lIns="0" tIns="0" rIns="0" bIns="0" anchor="t"/>
          <a:lstStyle/>
          <a:p>
            <a:pPr algn="l" hangingPunct="0">
              <a:lnSpc>
                <a:spcPct val="100000"/>
              </a:lnSpc>
            </a:pPr>
            <a:r>
              <a:rPr sz="1800">
                <a:solidFill>
                  <a:srgbClr val="394873"/>
                </a:solidFill>
                <a:latin typeface="Architects Daughter"/>
                <a:ea typeface="+mn-ea"/>
                <a:cs typeface="Architects Daughter"/>
              </a:rPr>
              <a:t>Select one:</a:t>
            </a:r>
          </a:p>
        </p:txBody>
      </p:sp>
      <p:sp>
        <p:nvSpPr>
          <p:cNvPr id="6" name="Rectangle 5"/>
          <p:cNvSpPr/>
          <p:nvPr/>
        </p:nvSpPr>
        <p:spPr>
          <a:xfrm>
            <a:off x="7010400" y="6353175"/>
            <a:ext cx="86072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4" action="ppaction://hlinksldjump"/>
              </a:rPr>
              <a:t>back</a:t>
            </a:r>
          </a:p>
        </p:txBody>
      </p:sp>
      <p:sp>
        <p:nvSpPr>
          <p:cNvPr id="7" name="Rectangle 6"/>
          <p:cNvSpPr/>
          <p:nvPr/>
        </p:nvSpPr>
        <p:spPr>
          <a:xfrm>
            <a:off x="8008690" y="6343650"/>
            <a:ext cx="1337816"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5" action="ppaction://hlinksldjump"/>
              </a:rPr>
              <a:t>main menu</a:t>
            </a:r>
          </a:p>
        </p:txBody>
      </p:sp>
      <p:sp>
        <p:nvSpPr>
          <p:cNvPr id="8" name="Rectangle 7"/>
          <p:cNvSpPr/>
          <p:nvPr/>
        </p:nvSpPr>
        <p:spPr>
          <a:xfrm>
            <a:off x="10237540" y="6343650"/>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6" action="ppaction://hlinksldjump"/>
              </a:rPr>
              <a:t>next</a:t>
            </a:r>
          </a:p>
        </p:txBody>
      </p:sp>
      <p:sp>
        <p:nvSpPr>
          <p:cNvPr id="9" name="Rectangle 8"/>
          <p:cNvSpPr/>
          <p:nvPr/>
        </p:nvSpPr>
        <p:spPr>
          <a:xfrm>
            <a:off x="9485065" y="6343650"/>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7" action="ppaction://hlinksldjump"/>
              </a:rPr>
              <a:t>exit</a:t>
            </a:r>
          </a:p>
        </p:txBody>
      </p:sp>
      <p:sp>
        <p:nvSpPr>
          <p:cNvPr id="10" name="text 0 copy 4"/>
          <p:cNvSpPr/>
          <p:nvPr/>
        </p:nvSpPr>
        <p:spPr>
          <a:xfrm>
            <a:off x="7322416" y="3733800"/>
            <a:ext cx="3436926" cy="266700"/>
          </a:xfrm>
          <a:prstGeom prst="rect">
            <a:avLst/>
          </a:prstGeom>
        </p:spPr>
        <p:txBody>
          <a:bodyPr spcFirstLastPara="0" lIns="0" tIns="0" rIns="0" bIns="0" anchor="t"/>
          <a:lstStyle/>
          <a:p>
            <a:pPr algn="l" hangingPunct="0">
              <a:lnSpc>
                <a:spcPct val="100000"/>
              </a:lnSpc>
            </a:pPr>
            <a:r>
              <a:rPr sz="1800" b="1">
                <a:solidFill>
                  <a:srgbClr val="394873"/>
                </a:solidFill>
                <a:latin typeface="Architects Daughter"/>
                <a:ea typeface="+mn-ea"/>
                <a:cs typeface="Architects Daughter"/>
                <a:hlinkClick r:id="rId8" action="ppaction://hlinksldjump"/>
              </a:rPr>
              <a:t>b) John Watson</a:t>
            </a:r>
          </a:p>
        </p:txBody>
      </p:sp>
      <p:sp>
        <p:nvSpPr>
          <p:cNvPr id="11" name="text 0 copy 5"/>
          <p:cNvSpPr/>
          <p:nvPr/>
        </p:nvSpPr>
        <p:spPr>
          <a:xfrm>
            <a:off x="7322287" y="4705350"/>
            <a:ext cx="3436926" cy="266700"/>
          </a:xfrm>
          <a:prstGeom prst="rect">
            <a:avLst/>
          </a:prstGeom>
        </p:spPr>
        <p:txBody>
          <a:bodyPr spcFirstLastPara="0" lIns="0" tIns="0" rIns="0" bIns="0" anchor="t"/>
          <a:lstStyle/>
          <a:p>
            <a:pPr algn="l" hangingPunct="0">
              <a:lnSpc>
                <a:spcPct val="100000"/>
              </a:lnSpc>
            </a:pPr>
            <a:r>
              <a:rPr sz="1800" b="1">
                <a:solidFill>
                  <a:srgbClr val="394873"/>
                </a:solidFill>
                <a:latin typeface="Architects Daughter"/>
                <a:ea typeface="+mn-ea"/>
                <a:cs typeface="Architects Daughter"/>
                <a:hlinkClick r:id="rId8" action="ppaction://hlinksldjump"/>
              </a:rPr>
              <a:t>d) Dikethorn Edwards</a:t>
            </a:r>
          </a:p>
        </p:txBody>
      </p:sp>
      <p:sp>
        <p:nvSpPr>
          <p:cNvPr id="12" name="text 0 copy 6"/>
          <p:cNvSpPr/>
          <p:nvPr/>
        </p:nvSpPr>
        <p:spPr>
          <a:xfrm>
            <a:off x="7267575" y="4200525"/>
            <a:ext cx="3436926" cy="266700"/>
          </a:xfrm>
          <a:prstGeom prst="rect">
            <a:avLst/>
          </a:prstGeom>
        </p:spPr>
        <p:txBody>
          <a:bodyPr spcFirstLastPara="0" lIns="0" tIns="0" rIns="0" bIns="0" anchor="t"/>
          <a:lstStyle/>
          <a:p>
            <a:pPr algn="l" hangingPunct="0">
              <a:lnSpc>
                <a:spcPct val="100000"/>
              </a:lnSpc>
            </a:pPr>
            <a:r>
              <a:rPr sz="1800" b="1">
                <a:solidFill>
                  <a:srgbClr val="394873"/>
                </a:solidFill>
                <a:latin typeface="Architects Daughter"/>
                <a:ea typeface="+mn-ea"/>
                <a:cs typeface="Architects Daughter"/>
                <a:hlinkClick r:id="rId9" action="ppaction://hlinksldjump"/>
              </a:rPr>
              <a:t>c) Edward Thorndike </a:t>
            </a:r>
          </a:p>
        </p:txBody>
      </p:sp>
      <p:sp>
        <p:nvSpPr>
          <p:cNvPr id="13" name="text 0 copy 7"/>
          <p:cNvSpPr/>
          <p:nvPr/>
        </p:nvSpPr>
        <p:spPr>
          <a:xfrm>
            <a:off x="7321933" y="3324225"/>
            <a:ext cx="3436926" cy="266700"/>
          </a:xfrm>
          <a:prstGeom prst="rect">
            <a:avLst/>
          </a:prstGeom>
        </p:spPr>
        <p:txBody>
          <a:bodyPr spcFirstLastPara="0" lIns="0" tIns="0" rIns="0" bIns="0" anchor="t"/>
          <a:lstStyle/>
          <a:p>
            <a:pPr algn="l" hangingPunct="0">
              <a:lnSpc>
                <a:spcPct val="100000"/>
              </a:lnSpc>
            </a:pPr>
            <a:r>
              <a:rPr sz="1800" b="1">
                <a:solidFill>
                  <a:srgbClr val="394873"/>
                </a:solidFill>
                <a:latin typeface="Architects Daughter"/>
                <a:ea typeface="+mn-ea"/>
                <a:cs typeface="Architects Daughter"/>
                <a:hlinkClick r:id="rId8" action="ppaction://hlinksldjump"/>
              </a:rPr>
              <a:t>a) Ivan Pavlov</a:t>
            </a:r>
          </a:p>
        </p:txBody>
      </p:sp>
    </p:spTree>
    <p:extLst>
      <p:ext uri="{BB962C8B-B14F-4D97-AF65-F5344CB8AC3E}">
        <p14:creationId xmlns:p14="http://schemas.microsoft.com/office/powerpoint/2010/main" val="3930024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Yes copy 4"/>
        <p:cNvGrpSpPr/>
        <p:nvPr/>
      </p:nvGrpSpPr>
      <p:grpSpPr>
        <a:xfrm>
          <a:off x="0" y="0"/>
          <a:ext cx="0" cy="0"/>
          <a:chOff x="0" y="0"/>
          <a:chExt cx="0" cy="0"/>
        </a:xfrm>
      </p:grpSpPr>
      <p:sp>
        <p:nvSpPr>
          <p:cNvPr id="2" name="Rectangle 1"/>
          <p:cNvSpPr/>
          <p:nvPr/>
        </p:nvSpPr>
        <p:spPr>
          <a:xfrm>
            <a:off x="447675" y="1657350"/>
            <a:ext cx="5373532" cy="1495425"/>
          </a:xfrm>
          <a:prstGeom prst="rect">
            <a:avLst/>
          </a:prstGeom>
        </p:spPr>
        <p:txBody>
          <a:bodyPr spcFirstLastPara="0" lIns="95250" tIns="95250" rIns="95250" bIns="0" anchor="t"/>
          <a:lstStyle/>
          <a:p>
            <a:pPr algn="l" hangingPunct="0">
              <a:lnSpc>
                <a:spcPct val="100000"/>
              </a:lnSpc>
            </a:pPr>
            <a:r>
              <a:rPr sz="8250">
                <a:solidFill>
                  <a:srgbClr val="FFFFFF"/>
                </a:solidFill>
                <a:latin typeface="Architects Daughter"/>
                <a:ea typeface="+mn-ea"/>
                <a:cs typeface="Architects Daughter"/>
              </a:rPr>
              <a:t>Corrtect</a:t>
            </a:r>
            <a:r>
              <a:rPr sz="8250">
                <a:solidFill>
                  <a:srgbClr val="FFFFFF"/>
                </a:solidFill>
                <a:latin typeface="Desyrel"/>
                <a:ea typeface="+mn-ea"/>
                <a:cs typeface="Desyrel"/>
              </a:rPr>
              <a:t>!</a:t>
            </a:r>
          </a:p>
        </p:txBody>
      </p:sp>
      <p:sp>
        <p:nvSpPr>
          <p:cNvPr id="3" name="Rectangle 2"/>
          <p:cNvSpPr/>
          <p:nvPr/>
        </p:nvSpPr>
        <p:spPr>
          <a:xfrm>
            <a:off x="1085850"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4" action="ppaction://hlinksldjump"/>
              </a:rPr>
              <a:t>Back</a:t>
            </a:r>
          </a:p>
        </p:txBody>
      </p:sp>
      <p:sp>
        <p:nvSpPr>
          <p:cNvPr id="4" name="Rectangle 3"/>
          <p:cNvSpPr/>
          <p:nvPr/>
        </p:nvSpPr>
        <p:spPr>
          <a:xfrm>
            <a:off x="2176593"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Next</a:t>
            </a:r>
          </a:p>
        </p:txBody>
      </p:sp>
      <p:sp>
        <p:nvSpPr>
          <p:cNvPr id="5" name="Rectangle 4"/>
          <p:cNvSpPr/>
          <p:nvPr/>
        </p:nvSpPr>
        <p:spPr>
          <a:xfrm>
            <a:off x="3190295"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Main</a:t>
            </a:r>
          </a:p>
        </p:txBody>
      </p:sp>
      <p:sp>
        <p:nvSpPr>
          <p:cNvPr id="6" name="Rectangle 5"/>
          <p:cNvSpPr/>
          <p:nvPr/>
        </p:nvSpPr>
        <p:spPr>
          <a:xfrm>
            <a:off x="4108963"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Exit</a:t>
            </a:r>
          </a:p>
        </p:txBody>
      </p:sp>
      <p:pic>
        <p:nvPicPr>
          <p:cNvPr id="7" name="Edward Thorndike's Contribution to the Field of Psychology"/>
          <p:cNvPicPr/>
          <p:nvPr/>
        </p:nvPicPr>
        <p:blipFill rotWithShape="1">
          <a:blip r:embed="rId8"/>
          <a:stretch>
            <a:fillRect/>
          </a:stretch>
        </p:blipFill>
        <p:spPr>
          <a:xfrm>
            <a:off x="9801225" y="4133850"/>
            <a:ext cx="2895600" cy="2895600"/>
          </a:xfrm>
          <a:prstGeom prst="rect">
            <a:avLst/>
          </a:prstGeom>
        </p:spPr>
      </p:pic>
      <p:pic>
        <p:nvPicPr>
          <p:cNvPr id="8" name="Shape18">
            <a:hlinkClick r:id="rId9"/>
          </p:cNvPr>
          <p:cNvPicPr/>
          <p:nvPr/>
        </p:nvPicPr>
        <p:blipFill rotWithShape="1">
          <a:blip r:embed="rId10"/>
          <a:stretch>
            <a:fillRect/>
          </a:stretch>
        </p:blipFill>
        <p:spPr>
          <a:xfrm>
            <a:off x="9792031" y="3710528"/>
            <a:ext cx="2916097" cy="501413"/>
          </a:xfrm>
          <a:prstGeom prst="rect">
            <a:avLst/>
          </a:prstGeom>
        </p:spPr>
      </p:pic>
      <p:sp>
        <p:nvSpPr>
          <p:cNvPr id="9" name="Rectangle 8"/>
          <p:cNvSpPr/>
          <p:nvPr/>
        </p:nvSpPr>
        <p:spPr>
          <a:xfrm>
            <a:off x="9882924" y="3793301"/>
            <a:ext cx="2688925" cy="306781"/>
          </a:xfrm>
          <a:prstGeom prst="rect">
            <a:avLst/>
          </a:prstGeom>
        </p:spPr>
        <p:txBody>
          <a:bodyPr spcFirstLastPara="0" lIns="76695" tIns="76695" rIns="76695" bIns="0" anchor="t"/>
          <a:lstStyle/>
          <a:p>
            <a:pPr algn="ctr" hangingPunct="0">
              <a:lnSpc>
                <a:spcPct val="100000"/>
              </a:lnSpc>
            </a:pPr>
            <a:r>
              <a:rPr sz="1027" b="1">
                <a:solidFill>
                  <a:srgbClr val="FFFFFF"/>
                </a:solidFill>
                <a:latin typeface="Arimo"/>
                <a:ea typeface="+mn-ea"/>
                <a:cs typeface="Arimo"/>
                <a:hlinkClick r:id="rId9"/>
              </a:rPr>
              <a:t>Click below to learn more about Thorndike!</a:t>
            </a:r>
          </a:p>
        </p:txBody>
      </p:sp>
    </p:spTree>
    <p:extLst>
      <p:ext uri="{BB962C8B-B14F-4D97-AF65-F5344CB8AC3E}">
        <p14:creationId xmlns:p14="http://schemas.microsoft.com/office/powerpoint/2010/main" val="3930024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No copy 4"/>
        <p:cNvGrpSpPr/>
        <p:nvPr/>
      </p:nvGrpSpPr>
      <p:grpSpPr>
        <a:xfrm>
          <a:off x="0" y="0"/>
          <a:ext cx="0" cy="0"/>
          <a:chOff x="0" y="0"/>
          <a:chExt cx="0" cy="0"/>
        </a:xfrm>
      </p:grpSpPr>
      <p:sp>
        <p:nvSpPr>
          <p:cNvPr id="2" name="Rectangle 1"/>
          <p:cNvSpPr/>
          <p:nvPr/>
        </p:nvSpPr>
        <p:spPr>
          <a:xfrm>
            <a:off x="8515350" y="1714500"/>
            <a:ext cx="3911550" cy="2381250"/>
          </a:xfrm>
          <a:prstGeom prst="rect">
            <a:avLst/>
          </a:prstGeom>
        </p:spPr>
        <p:txBody>
          <a:bodyPr spcFirstLastPara="0" lIns="95250" tIns="95250" rIns="95250" bIns="0" anchor="t"/>
          <a:lstStyle/>
          <a:p>
            <a:pPr algn="ctr" hangingPunct="0">
              <a:lnSpc>
                <a:spcPct val="100000"/>
              </a:lnSpc>
            </a:pPr>
            <a:r>
              <a:rPr sz="7200">
                <a:solidFill>
                  <a:srgbClr val="FFFFFF"/>
                </a:solidFill>
                <a:latin typeface="Architects Daughter"/>
                <a:ea typeface="+mn-ea"/>
                <a:cs typeface="Architects Daughter"/>
              </a:rPr>
              <a:t>Ooops!</a:t>
            </a:r>
          </a:p>
          <a:p>
            <a:pPr algn="ctr" hangingPunct="0">
              <a:lnSpc>
                <a:spcPct val="100000"/>
              </a:lnSpc>
            </a:pPr>
            <a:r>
              <a:rPr sz="5400" b="1">
                <a:solidFill>
                  <a:srgbClr val="FFFFFF"/>
                </a:solidFill>
                <a:latin typeface="Architects Daughter"/>
                <a:ea typeface="+mn-ea"/>
                <a:cs typeface="Architects Daughter"/>
              </a:rPr>
              <a:t>Try again...</a:t>
            </a:r>
          </a:p>
        </p:txBody>
      </p:sp>
      <p:sp>
        <p:nvSpPr>
          <p:cNvPr id="3" name="Rectangle 2"/>
          <p:cNvSpPr/>
          <p:nvPr/>
        </p:nvSpPr>
        <p:spPr>
          <a:xfrm>
            <a:off x="8667750" y="392430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4" action="ppaction://hlinksldjump"/>
              </a:rPr>
              <a:t>Back</a:t>
            </a:r>
          </a:p>
        </p:txBody>
      </p:sp>
      <p:sp>
        <p:nvSpPr>
          <p:cNvPr id="4" name="Rectangle 3"/>
          <p:cNvSpPr/>
          <p:nvPr/>
        </p:nvSpPr>
        <p:spPr>
          <a:xfrm>
            <a:off x="9758493" y="392430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Next</a:t>
            </a:r>
          </a:p>
        </p:txBody>
      </p:sp>
      <p:sp>
        <p:nvSpPr>
          <p:cNvPr id="5" name="Rectangle 4"/>
          <p:cNvSpPr/>
          <p:nvPr/>
        </p:nvSpPr>
        <p:spPr>
          <a:xfrm>
            <a:off x="10772195" y="393457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Main</a:t>
            </a:r>
          </a:p>
        </p:txBody>
      </p:sp>
      <p:sp>
        <p:nvSpPr>
          <p:cNvPr id="6" name="Rectangle 5"/>
          <p:cNvSpPr/>
          <p:nvPr/>
        </p:nvSpPr>
        <p:spPr>
          <a:xfrm>
            <a:off x="11690863" y="393457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Exit</a:t>
            </a:r>
          </a:p>
        </p:txBody>
      </p:sp>
    </p:spTree>
    <p:extLst>
      <p:ext uri="{BB962C8B-B14F-4D97-AF65-F5344CB8AC3E}">
        <p14:creationId xmlns:p14="http://schemas.microsoft.com/office/powerpoint/2010/main" val="3930024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Main Menu"/>
        <p:cNvGrpSpPr/>
        <p:nvPr/>
      </p:nvGrpSpPr>
      <p:grpSpPr>
        <a:xfrm>
          <a:off x="0" y="0"/>
          <a:ext cx="0" cy="0"/>
          <a:chOff x="0" y="0"/>
          <a:chExt cx="0" cy="0"/>
        </a:xfrm>
      </p:grpSpPr>
      <p:sp>
        <p:nvSpPr>
          <p:cNvPr id="2" name="Rectangle 1"/>
          <p:cNvSpPr/>
          <p:nvPr/>
        </p:nvSpPr>
        <p:spPr>
          <a:xfrm>
            <a:off x="3581400" y="762000"/>
            <a:ext cx="8868693" cy="1000125"/>
          </a:xfrm>
          <a:prstGeom prst="rect">
            <a:avLst/>
          </a:prstGeom>
        </p:spPr>
        <p:txBody>
          <a:bodyPr spcFirstLastPara="0" lIns="95250" tIns="95250" rIns="95250" bIns="0" anchor="t"/>
          <a:lstStyle/>
          <a:p>
            <a:pPr algn="l" hangingPunct="0">
              <a:lnSpc>
                <a:spcPct val="100000"/>
              </a:lnSpc>
            </a:pPr>
            <a:r>
              <a:rPr sz="5400">
                <a:solidFill>
                  <a:srgbClr val="FFFFFF"/>
                </a:solidFill>
                <a:latin typeface="Architects Daughter"/>
                <a:ea typeface="+mn-ea"/>
                <a:cs typeface="Architects Daughter"/>
              </a:rPr>
              <a:t>Choose your category:</a:t>
            </a:r>
          </a:p>
        </p:txBody>
      </p:sp>
      <p:sp>
        <p:nvSpPr>
          <p:cNvPr id="3" name="Rectangle 2"/>
          <p:cNvSpPr/>
          <p:nvPr/>
        </p:nvSpPr>
        <p:spPr>
          <a:xfrm>
            <a:off x="5657850" y="6657975"/>
            <a:ext cx="5397202" cy="495300"/>
          </a:xfrm>
          <a:prstGeom prst="rect">
            <a:avLst/>
          </a:prstGeom>
        </p:spPr>
        <p:txBody>
          <a:bodyPr spcFirstLastPara="0" lIns="95250" tIns="95250" rIns="95250" bIns="0" anchor="t"/>
          <a:lstStyle/>
          <a:p>
            <a:pPr algn="l" hangingPunct="0">
              <a:lnSpc>
                <a:spcPct val="100000"/>
              </a:lnSpc>
            </a:pPr>
            <a:r>
              <a:rPr sz="1050">
                <a:solidFill>
                  <a:srgbClr val="FFFFFF"/>
                </a:solidFill>
                <a:latin typeface="Arimo"/>
                <a:ea typeface="+mn-ea"/>
                <a:cs typeface="Arimo"/>
              </a:rPr>
              <a:t>All materials adapted from:</a:t>
            </a:r>
          </a:p>
          <a:p>
            <a:pPr algn="l" hangingPunct="0">
              <a:lnSpc>
                <a:spcPct val="100000"/>
              </a:lnSpc>
            </a:pPr>
            <a:r>
              <a:rPr sz="1050">
                <a:solidFill>
                  <a:srgbClr val="FFFFFF"/>
                </a:solidFill>
                <a:latin typeface="Arimo"/>
                <a:ea typeface="+mn-ea"/>
                <a:cs typeface="Arimo"/>
              </a:rPr>
              <a:t>Bates, B. (2019).  Learning theories simplified (2nd ed.). Sage Publications, Inc.</a:t>
            </a:r>
          </a:p>
        </p:txBody>
      </p:sp>
      <p:sp>
        <p:nvSpPr>
          <p:cNvPr id="4" name="Body text copy"/>
          <p:cNvSpPr/>
          <p:nvPr/>
        </p:nvSpPr>
        <p:spPr>
          <a:xfrm>
            <a:off x="5456632" y="1943100"/>
            <a:ext cx="3082951" cy="609600"/>
          </a:xfrm>
          <a:prstGeom prst="rect">
            <a:avLst/>
          </a:prstGeom>
        </p:spPr>
        <p:txBody>
          <a:bodyPr spcFirstLastPara="0" lIns="95250" tIns="95250" rIns="95250" bIns="0" anchor="t"/>
          <a:lstStyle/>
          <a:p>
            <a:pPr algn="l" hangingPunct="0">
              <a:lnSpc>
                <a:spcPct val="125000"/>
              </a:lnSpc>
            </a:pPr>
            <a:r>
              <a:rPr sz="2250" b="1">
                <a:solidFill>
                  <a:srgbClr val="84B0B5"/>
                </a:solidFill>
                <a:latin typeface="Architects Daughter"/>
                <a:ea typeface="+mn-ea"/>
                <a:cs typeface="Architects Daughter"/>
                <a:hlinkClick r:id="rId4" action="ppaction://hlinksldjump"/>
              </a:rPr>
              <a:t>Educational Philosophy</a:t>
            </a:r>
          </a:p>
        </p:txBody>
      </p:sp>
      <p:sp>
        <p:nvSpPr>
          <p:cNvPr id="5" name="Body text copy"/>
          <p:cNvSpPr/>
          <p:nvPr/>
        </p:nvSpPr>
        <p:spPr>
          <a:xfrm>
            <a:off x="5465567" y="2619375"/>
            <a:ext cx="3082951" cy="609600"/>
          </a:xfrm>
          <a:prstGeom prst="rect">
            <a:avLst/>
          </a:prstGeom>
        </p:spPr>
        <p:txBody>
          <a:bodyPr spcFirstLastPara="0" lIns="95250" tIns="95250" rIns="95250" bIns="0" anchor="t"/>
          <a:lstStyle/>
          <a:p>
            <a:pPr algn="l" hangingPunct="0">
              <a:lnSpc>
                <a:spcPct val="125000"/>
              </a:lnSpc>
            </a:pPr>
            <a:r>
              <a:rPr sz="2250" b="1">
                <a:solidFill>
                  <a:srgbClr val="84B0B5"/>
                </a:solidFill>
                <a:latin typeface="Architects Daughter"/>
                <a:ea typeface="+mn-ea"/>
                <a:cs typeface="Architects Daughter"/>
                <a:hlinkClick r:id="rId5" action="ppaction://hlinksldjump"/>
              </a:rPr>
              <a:t>Behaviorism</a:t>
            </a:r>
          </a:p>
        </p:txBody>
      </p:sp>
      <p:sp>
        <p:nvSpPr>
          <p:cNvPr id="6" name="Body text copy"/>
          <p:cNvSpPr/>
          <p:nvPr/>
        </p:nvSpPr>
        <p:spPr>
          <a:xfrm>
            <a:off x="5474601" y="3990975"/>
            <a:ext cx="3082951" cy="609600"/>
          </a:xfrm>
          <a:prstGeom prst="rect">
            <a:avLst/>
          </a:prstGeom>
        </p:spPr>
        <p:txBody>
          <a:bodyPr spcFirstLastPara="0" lIns="95250" tIns="95250" rIns="95250" bIns="0" anchor="t"/>
          <a:lstStyle/>
          <a:p>
            <a:pPr algn="l" hangingPunct="0">
              <a:lnSpc>
                <a:spcPct val="125000"/>
              </a:lnSpc>
            </a:pPr>
            <a:r>
              <a:rPr sz="2250" b="1">
                <a:solidFill>
                  <a:srgbClr val="84B0B5"/>
                </a:solidFill>
                <a:latin typeface="Architects Daughter"/>
                <a:ea typeface="+mn-ea"/>
                <a:cs typeface="Architects Daughter"/>
                <a:hlinkClick r:id="rId6" action="ppaction://hlinksldjump"/>
              </a:rPr>
              <a:t>Humanism</a:t>
            </a:r>
          </a:p>
        </p:txBody>
      </p:sp>
      <p:sp>
        <p:nvSpPr>
          <p:cNvPr id="7" name="Body text copy"/>
          <p:cNvSpPr/>
          <p:nvPr/>
        </p:nvSpPr>
        <p:spPr>
          <a:xfrm>
            <a:off x="5462448" y="3324225"/>
            <a:ext cx="3082951" cy="609600"/>
          </a:xfrm>
          <a:prstGeom prst="rect">
            <a:avLst/>
          </a:prstGeom>
        </p:spPr>
        <p:txBody>
          <a:bodyPr spcFirstLastPara="0" lIns="95250" tIns="95250" rIns="95250" bIns="0" anchor="t"/>
          <a:lstStyle/>
          <a:p>
            <a:pPr algn="l" hangingPunct="0">
              <a:lnSpc>
                <a:spcPct val="125000"/>
              </a:lnSpc>
            </a:pPr>
            <a:r>
              <a:rPr sz="2250" b="1">
                <a:solidFill>
                  <a:srgbClr val="84B0B5"/>
                </a:solidFill>
                <a:latin typeface="Architects Daughter"/>
                <a:ea typeface="+mn-ea"/>
                <a:cs typeface="Architects Daughter"/>
                <a:hlinkClick r:id="rId7" action="ppaction://hlinksldjump"/>
              </a:rPr>
              <a:t>Cognitivism</a:t>
            </a:r>
          </a:p>
        </p:txBody>
      </p:sp>
      <p:sp>
        <p:nvSpPr>
          <p:cNvPr id="8" name="Body text copy"/>
          <p:cNvSpPr/>
          <p:nvPr/>
        </p:nvSpPr>
        <p:spPr>
          <a:xfrm>
            <a:off x="5477681" y="4791075"/>
            <a:ext cx="3082951" cy="609600"/>
          </a:xfrm>
          <a:prstGeom prst="rect">
            <a:avLst/>
          </a:prstGeom>
        </p:spPr>
        <p:txBody>
          <a:bodyPr spcFirstLastPara="0" lIns="95250" tIns="95250" rIns="95250" bIns="0" anchor="t"/>
          <a:lstStyle/>
          <a:p>
            <a:pPr algn="l" hangingPunct="0">
              <a:lnSpc>
                <a:spcPct val="125000"/>
              </a:lnSpc>
            </a:pPr>
            <a:r>
              <a:rPr sz="2250" b="1">
                <a:solidFill>
                  <a:srgbClr val="84B0B5"/>
                </a:solidFill>
                <a:latin typeface="Architects Daughter"/>
                <a:ea typeface="+mn-ea"/>
                <a:cs typeface="Architects Daughter"/>
                <a:hlinkClick r:id="rId8" action="ppaction://hlinksldjump"/>
              </a:rPr>
              <a:t>Neurolism</a:t>
            </a:r>
          </a:p>
        </p:txBody>
      </p:sp>
      <p:sp>
        <p:nvSpPr>
          <p:cNvPr id="9" name="Rectangle 8"/>
          <p:cNvSpPr/>
          <p:nvPr/>
        </p:nvSpPr>
        <p:spPr>
          <a:xfrm>
            <a:off x="7010166" y="5686425"/>
            <a:ext cx="1377153" cy="533400"/>
          </a:xfrm>
          <a:prstGeom prst="rect">
            <a:avLst/>
          </a:prstGeom>
        </p:spPr>
        <p:txBody>
          <a:bodyPr spcFirstLastPara="0" lIns="95250" tIns="95250" rIns="95250" bIns="0" anchor="t"/>
          <a:lstStyle/>
          <a:p>
            <a:pPr algn="l" hangingPunct="0">
              <a:lnSpc>
                <a:spcPct val="100000"/>
              </a:lnSpc>
            </a:pPr>
            <a:r>
              <a:rPr sz="2250">
                <a:solidFill>
                  <a:srgbClr val="FAD78A"/>
                </a:solidFill>
                <a:latin typeface="Architects Daughter"/>
                <a:ea typeface="+mn-ea"/>
                <a:cs typeface="Architects Daughter"/>
                <a:hlinkClick r:id="rId9" action="ppaction://hlinksldjump"/>
              </a:rPr>
              <a:t>exit quiz</a:t>
            </a:r>
          </a:p>
        </p:txBody>
      </p:sp>
      <p:pic>
        <p:nvPicPr>
          <p:cNvPr id="10" name="Shape-18">
            <a:hlinkClick r:id="rId9" action="ppaction://hlinksldjump"/>
          </p:cNvPr>
          <p:cNvPicPr/>
          <p:nvPr/>
        </p:nvPicPr>
        <p:blipFill rotWithShape="1">
          <a:blip r:embed="rId10"/>
          <a:stretch>
            <a:fillRect/>
          </a:stretch>
        </p:blipFill>
        <p:spPr>
          <a:xfrm rot="5400000">
            <a:off x="8256981" y="5819775"/>
            <a:ext cx="377130" cy="310828"/>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Behaviorism 2"/>
        <p:cNvGrpSpPr/>
        <p:nvPr/>
      </p:nvGrpSpPr>
      <p:grpSpPr>
        <a:xfrm>
          <a:off x="0" y="0"/>
          <a:ext cx="0" cy="0"/>
          <a:chOff x="0" y="0"/>
          <a:chExt cx="0" cy="0"/>
        </a:xfrm>
      </p:grpSpPr>
      <p:pic>
        <p:nvPicPr>
          <p:cNvPr id="2" name="William Moreland"/>
          <p:cNvPicPr/>
          <p:nvPr/>
        </p:nvPicPr>
        <p:blipFill rotWithShape="1">
          <a:blip r:embed="rId3"/>
          <a:stretch>
            <a:fillRect/>
          </a:stretch>
        </p:blipFill>
        <p:spPr>
          <a:xfrm>
            <a:off x="-28575" y="-28575"/>
            <a:ext cx="4885779" cy="7334038"/>
          </a:xfrm>
          <a:prstGeom prst="rect">
            <a:avLst/>
          </a:prstGeom>
        </p:spPr>
      </p:pic>
      <p:sp>
        <p:nvSpPr>
          <p:cNvPr id="3" name="Rectangle 2"/>
          <p:cNvSpPr/>
          <p:nvPr/>
        </p:nvSpPr>
        <p:spPr>
          <a:xfrm>
            <a:off x="9525" y="361950"/>
            <a:ext cx="4862959" cy="1000125"/>
          </a:xfrm>
          <a:prstGeom prst="rect">
            <a:avLst/>
          </a:prstGeom>
        </p:spPr>
        <p:txBody>
          <a:bodyPr spcFirstLastPara="0" lIns="95250" tIns="95250" rIns="95250" bIns="0" anchor="t"/>
          <a:lstStyle/>
          <a:p>
            <a:pPr algn="ctr" hangingPunct="0">
              <a:lnSpc>
                <a:spcPct val="100000"/>
              </a:lnSpc>
            </a:pPr>
            <a:r>
              <a:rPr sz="5400" b="1">
                <a:solidFill>
                  <a:srgbClr val="FFFFFF"/>
                </a:solidFill>
                <a:latin typeface="Architects Daughter"/>
                <a:ea typeface="+mn-ea"/>
                <a:cs typeface="Architects Daughter"/>
              </a:rPr>
              <a:t>Behaviorism</a:t>
            </a:r>
          </a:p>
        </p:txBody>
      </p:sp>
      <p:sp>
        <p:nvSpPr>
          <p:cNvPr id="4" name="text 0 copy 2"/>
          <p:cNvSpPr/>
          <p:nvPr/>
        </p:nvSpPr>
        <p:spPr>
          <a:xfrm>
            <a:off x="5962079" y="1666875"/>
            <a:ext cx="5834335" cy="581025"/>
          </a:xfrm>
          <a:prstGeom prst="rect">
            <a:avLst/>
          </a:prstGeom>
        </p:spPr>
        <p:txBody>
          <a:bodyPr spcFirstLastPara="0" lIns="0" tIns="0" rIns="0" bIns="0" anchor="t"/>
          <a:lstStyle/>
          <a:p>
            <a:pPr algn="l" hangingPunct="0">
              <a:lnSpc>
                <a:spcPct val="108333"/>
              </a:lnSpc>
            </a:pPr>
            <a:r>
              <a:rPr sz="1800">
                <a:solidFill>
                  <a:srgbClr val="394873"/>
                </a:solidFill>
                <a:latin typeface="Architects Daughter"/>
                <a:ea typeface="+mn-ea"/>
                <a:cs typeface="Architects Daughter"/>
              </a:rPr>
              <a:t>What did Burrhus Frederick Skinner's Operant Conditioning  - Radical Behaviourism examine:</a:t>
            </a:r>
          </a:p>
        </p:txBody>
      </p:sp>
      <p:sp>
        <p:nvSpPr>
          <p:cNvPr id="5" name="text 0 copy 3"/>
          <p:cNvSpPr/>
          <p:nvPr/>
        </p:nvSpPr>
        <p:spPr>
          <a:xfrm>
            <a:off x="6257925" y="2733675"/>
            <a:ext cx="5245050" cy="266700"/>
          </a:xfrm>
          <a:prstGeom prst="rect">
            <a:avLst/>
          </a:prstGeom>
        </p:spPr>
        <p:txBody>
          <a:bodyPr spcFirstLastPara="0" lIns="0" tIns="0" rIns="0" bIns="0" anchor="t"/>
          <a:lstStyle/>
          <a:p>
            <a:pPr algn="l" hangingPunct="0">
              <a:lnSpc>
                <a:spcPct val="100000"/>
              </a:lnSpc>
            </a:pPr>
            <a:r>
              <a:rPr sz="1800">
                <a:solidFill>
                  <a:srgbClr val="394873"/>
                </a:solidFill>
                <a:latin typeface="Architects Daughter"/>
                <a:ea typeface="+mn-ea"/>
                <a:cs typeface="Architects Daughter"/>
              </a:rPr>
              <a:t>Select one:</a:t>
            </a:r>
          </a:p>
        </p:txBody>
      </p:sp>
      <p:sp>
        <p:nvSpPr>
          <p:cNvPr id="6" name="Rectangle 5"/>
          <p:cNvSpPr/>
          <p:nvPr/>
        </p:nvSpPr>
        <p:spPr>
          <a:xfrm>
            <a:off x="7200900" y="6191250"/>
            <a:ext cx="86072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4" action="ppaction://hlinksldjump"/>
              </a:rPr>
              <a:t>back</a:t>
            </a:r>
          </a:p>
        </p:txBody>
      </p:sp>
      <p:sp>
        <p:nvSpPr>
          <p:cNvPr id="7" name="Rectangle 6"/>
          <p:cNvSpPr/>
          <p:nvPr/>
        </p:nvSpPr>
        <p:spPr>
          <a:xfrm>
            <a:off x="8199190" y="6181725"/>
            <a:ext cx="1337816"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5" action="ppaction://hlinksldjump"/>
              </a:rPr>
              <a:t>main menu</a:t>
            </a:r>
          </a:p>
        </p:txBody>
      </p:sp>
      <p:sp>
        <p:nvSpPr>
          <p:cNvPr id="8" name="Rectangle 7"/>
          <p:cNvSpPr/>
          <p:nvPr/>
        </p:nvSpPr>
        <p:spPr>
          <a:xfrm>
            <a:off x="10428040" y="6181725"/>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6" action="ppaction://hlinksldjump"/>
              </a:rPr>
              <a:t>next</a:t>
            </a:r>
          </a:p>
        </p:txBody>
      </p:sp>
      <p:sp>
        <p:nvSpPr>
          <p:cNvPr id="9" name="Rectangle 8"/>
          <p:cNvSpPr/>
          <p:nvPr/>
        </p:nvSpPr>
        <p:spPr>
          <a:xfrm>
            <a:off x="9675565" y="6181725"/>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7" action="ppaction://hlinksldjump"/>
              </a:rPr>
              <a:t>exit</a:t>
            </a:r>
          </a:p>
        </p:txBody>
      </p:sp>
      <p:sp>
        <p:nvSpPr>
          <p:cNvPr id="10" name="text 0 copy 4"/>
          <p:cNvSpPr/>
          <p:nvPr/>
        </p:nvSpPr>
        <p:spPr>
          <a:xfrm>
            <a:off x="6521407" y="3286125"/>
            <a:ext cx="5245050" cy="266700"/>
          </a:xfrm>
          <a:prstGeom prst="rect">
            <a:avLst/>
          </a:prstGeom>
        </p:spPr>
        <p:txBody>
          <a:bodyPr spcFirstLastPara="0" lIns="0" tIns="0" rIns="0" bIns="0" anchor="t"/>
          <a:lstStyle/>
          <a:p>
            <a:pPr algn="l" hangingPunct="0">
              <a:lnSpc>
                <a:spcPct val="100000"/>
              </a:lnSpc>
            </a:pPr>
            <a:r>
              <a:rPr sz="1800" b="1">
                <a:solidFill>
                  <a:srgbClr val="394873"/>
                </a:solidFill>
                <a:latin typeface="Architects Daughter"/>
                <a:ea typeface="+mn-ea"/>
                <a:cs typeface="Architects Daughter"/>
                <a:hlinkClick r:id="rId8" action="ppaction://hlinksldjump"/>
              </a:rPr>
              <a:t>a) Love and hate</a:t>
            </a:r>
          </a:p>
        </p:txBody>
      </p:sp>
      <p:sp>
        <p:nvSpPr>
          <p:cNvPr id="11" name="text 0 copy 5"/>
          <p:cNvSpPr/>
          <p:nvPr/>
        </p:nvSpPr>
        <p:spPr>
          <a:xfrm>
            <a:off x="6515135" y="3848100"/>
            <a:ext cx="5245050" cy="266700"/>
          </a:xfrm>
          <a:prstGeom prst="rect">
            <a:avLst/>
          </a:prstGeom>
        </p:spPr>
        <p:txBody>
          <a:bodyPr spcFirstLastPara="0" lIns="0" tIns="0" rIns="0" bIns="0" anchor="t"/>
          <a:lstStyle/>
          <a:p>
            <a:pPr algn="l" hangingPunct="0">
              <a:lnSpc>
                <a:spcPct val="100000"/>
              </a:lnSpc>
            </a:pPr>
            <a:r>
              <a:rPr sz="1800" b="1">
                <a:solidFill>
                  <a:srgbClr val="394873"/>
                </a:solidFill>
                <a:latin typeface="Architects Daughter"/>
                <a:ea typeface="+mn-ea"/>
                <a:cs typeface="Architects Daughter"/>
                <a:hlinkClick r:id="rId9" action="ppaction://hlinksldjump"/>
              </a:rPr>
              <a:t>b) Positive and negative reinforcement</a:t>
            </a:r>
          </a:p>
        </p:txBody>
      </p:sp>
      <p:sp>
        <p:nvSpPr>
          <p:cNvPr id="12" name="text 0 copy 6"/>
          <p:cNvSpPr/>
          <p:nvPr/>
        </p:nvSpPr>
        <p:spPr>
          <a:xfrm>
            <a:off x="6509446" y="4400550"/>
            <a:ext cx="5245050" cy="266700"/>
          </a:xfrm>
          <a:prstGeom prst="rect">
            <a:avLst/>
          </a:prstGeom>
        </p:spPr>
        <p:txBody>
          <a:bodyPr spcFirstLastPara="0" lIns="0" tIns="0" rIns="0" bIns="0" anchor="t"/>
          <a:lstStyle/>
          <a:p>
            <a:pPr algn="l" hangingPunct="0">
              <a:lnSpc>
                <a:spcPct val="100000"/>
              </a:lnSpc>
            </a:pPr>
            <a:r>
              <a:rPr sz="1800" b="1">
                <a:solidFill>
                  <a:srgbClr val="394873"/>
                </a:solidFill>
                <a:latin typeface="Architects Daughter"/>
                <a:ea typeface="+mn-ea"/>
                <a:cs typeface="Architects Daughter"/>
                <a:hlinkClick r:id="rId8" action="ppaction://hlinksldjump"/>
              </a:rPr>
              <a:t>c) Only negative reinforcement</a:t>
            </a:r>
          </a:p>
        </p:txBody>
      </p:sp>
      <p:sp>
        <p:nvSpPr>
          <p:cNvPr id="13" name="text 0 copy 7"/>
          <p:cNvSpPr/>
          <p:nvPr/>
        </p:nvSpPr>
        <p:spPr>
          <a:xfrm>
            <a:off x="6515234" y="4972050"/>
            <a:ext cx="5245050" cy="266700"/>
          </a:xfrm>
          <a:prstGeom prst="rect">
            <a:avLst/>
          </a:prstGeom>
        </p:spPr>
        <p:txBody>
          <a:bodyPr spcFirstLastPara="0" lIns="0" tIns="0" rIns="0" bIns="0" anchor="t"/>
          <a:lstStyle/>
          <a:p>
            <a:pPr algn="l" hangingPunct="0">
              <a:lnSpc>
                <a:spcPct val="100000"/>
              </a:lnSpc>
            </a:pPr>
            <a:r>
              <a:rPr sz="1800" b="1">
                <a:solidFill>
                  <a:srgbClr val="394873"/>
                </a:solidFill>
                <a:latin typeface="Architects Daughter"/>
                <a:ea typeface="+mn-ea"/>
                <a:cs typeface="Architects Daughter"/>
                <a:hlinkClick r:id="rId8" action="ppaction://hlinksldjump"/>
              </a:rPr>
              <a:t>d) Only positive reinforcement</a:t>
            </a:r>
          </a:p>
        </p:txBody>
      </p:sp>
    </p:spTree>
    <p:extLst>
      <p:ext uri="{BB962C8B-B14F-4D97-AF65-F5344CB8AC3E}">
        <p14:creationId xmlns:p14="http://schemas.microsoft.com/office/powerpoint/2010/main" val="3930024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Yes copy 5"/>
        <p:cNvGrpSpPr/>
        <p:nvPr/>
      </p:nvGrpSpPr>
      <p:grpSpPr>
        <a:xfrm>
          <a:off x="0" y="0"/>
          <a:ext cx="0" cy="0"/>
          <a:chOff x="0" y="0"/>
          <a:chExt cx="0" cy="0"/>
        </a:xfrm>
      </p:grpSpPr>
      <p:sp>
        <p:nvSpPr>
          <p:cNvPr id="2" name="Rectangle 1"/>
          <p:cNvSpPr/>
          <p:nvPr/>
        </p:nvSpPr>
        <p:spPr>
          <a:xfrm>
            <a:off x="447675" y="1657350"/>
            <a:ext cx="5373532" cy="1495425"/>
          </a:xfrm>
          <a:prstGeom prst="rect">
            <a:avLst/>
          </a:prstGeom>
        </p:spPr>
        <p:txBody>
          <a:bodyPr spcFirstLastPara="0" lIns="95250" tIns="95250" rIns="95250" bIns="0" anchor="t"/>
          <a:lstStyle/>
          <a:p>
            <a:pPr algn="l" hangingPunct="0">
              <a:lnSpc>
                <a:spcPct val="100000"/>
              </a:lnSpc>
            </a:pPr>
            <a:r>
              <a:rPr sz="8250">
                <a:solidFill>
                  <a:srgbClr val="FFFFFF"/>
                </a:solidFill>
                <a:latin typeface="Architects Daughter"/>
                <a:ea typeface="+mn-ea"/>
                <a:cs typeface="Architects Daughter"/>
              </a:rPr>
              <a:t>Corrtect</a:t>
            </a:r>
            <a:r>
              <a:rPr sz="8250">
                <a:solidFill>
                  <a:srgbClr val="FFFFFF"/>
                </a:solidFill>
                <a:latin typeface="Desyrel"/>
                <a:ea typeface="+mn-ea"/>
                <a:cs typeface="Desyrel"/>
              </a:rPr>
              <a:t>!</a:t>
            </a:r>
          </a:p>
        </p:txBody>
      </p:sp>
      <p:sp>
        <p:nvSpPr>
          <p:cNvPr id="3" name="Rectangle 2"/>
          <p:cNvSpPr/>
          <p:nvPr/>
        </p:nvSpPr>
        <p:spPr>
          <a:xfrm>
            <a:off x="1085850"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Back</a:t>
            </a:r>
          </a:p>
        </p:txBody>
      </p:sp>
      <p:sp>
        <p:nvSpPr>
          <p:cNvPr id="4" name="Rectangle 3"/>
          <p:cNvSpPr/>
          <p:nvPr/>
        </p:nvSpPr>
        <p:spPr>
          <a:xfrm>
            <a:off x="2176593"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Next</a:t>
            </a:r>
          </a:p>
        </p:txBody>
      </p:sp>
      <p:sp>
        <p:nvSpPr>
          <p:cNvPr id="5" name="Rectangle 4"/>
          <p:cNvSpPr/>
          <p:nvPr/>
        </p:nvSpPr>
        <p:spPr>
          <a:xfrm>
            <a:off x="3190295"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Main</a:t>
            </a:r>
          </a:p>
        </p:txBody>
      </p:sp>
      <p:sp>
        <p:nvSpPr>
          <p:cNvPr id="6" name="Rectangle 5"/>
          <p:cNvSpPr/>
          <p:nvPr/>
        </p:nvSpPr>
        <p:spPr>
          <a:xfrm>
            <a:off x="4108963"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8" action="ppaction://hlinksldjump"/>
              </a:rPr>
              <a:t>Exit</a:t>
            </a:r>
          </a:p>
        </p:txBody>
      </p:sp>
      <p:pic>
        <p:nvPicPr>
          <p:cNvPr id="7" name="CLASSICAL VS OPERANT CONDITIONING">
            <a:hlinkClick r:id="" action="ppaction://media"/>
          </p:cNvPr>
          <p:cNvPicPr>
            <a:picLocks noRot="1" noChangeAspect="1"/>
          </p:cNvPicPr>
          <p:nvPr>
            <a:videoFile r:link="rId1"/>
          </p:nvPr>
        </p:nvPicPr>
        <p:blipFill rotWithShape="1">
          <a:blip r:embed="rId9"/>
          <a:stretch>
            <a:fillRect/>
          </a:stretch>
        </p:blipFill>
        <p:spPr>
          <a:xfrm>
            <a:off x="9305925" y="3581400"/>
            <a:ext cx="3510315" cy="1974552"/>
          </a:xfrm>
          <a:prstGeom prst="rect">
            <a:avLst/>
          </a:prstGeom>
        </p:spPr>
      </p:pic>
      <p:pic>
        <p:nvPicPr>
          <p:cNvPr id="8" name="Shape18"/>
          <p:cNvPicPr/>
          <p:nvPr/>
        </p:nvPicPr>
        <p:blipFill rotWithShape="1">
          <a:blip r:embed="rId10"/>
          <a:stretch>
            <a:fillRect/>
          </a:stretch>
        </p:blipFill>
        <p:spPr>
          <a:xfrm>
            <a:off x="9707120" y="3102852"/>
            <a:ext cx="3156476" cy="548829"/>
          </a:xfrm>
          <a:prstGeom prst="rect">
            <a:avLst/>
          </a:prstGeom>
        </p:spPr>
      </p:pic>
      <p:pic>
        <p:nvPicPr>
          <p:cNvPr id="9" name="image.png"/>
          <p:cNvPicPr/>
          <p:nvPr/>
        </p:nvPicPr>
        <p:blipFill rotWithShape="1">
          <a:blip r:embed="rId11"/>
          <a:stretch>
            <a:fillRect/>
          </a:stretch>
        </p:blipFill>
        <p:spPr>
          <a:xfrm>
            <a:off x="9305925" y="3117301"/>
            <a:ext cx="493703" cy="486108"/>
          </a:xfrm>
          <a:prstGeom prst="rect">
            <a:avLst/>
          </a:prstGeom>
        </p:spPr>
      </p:pic>
      <p:sp>
        <p:nvSpPr>
          <p:cNvPr id="10" name="Rectangle 9"/>
          <p:cNvSpPr/>
          <p:nvPr/>
        </p:nvSpPr>
        <p:spPr>
          <a:xfrm>
            <a:off x="9802578" y="3106602"/>
            <a:ext cx="3069534" cy="460430"/>
          </a:xfrm>
          <a:prstGeom prst="rect">
            <a:avLst/>
          </a:prstGeom>
        </p:spPr>
        <p:txBody>
          <a:bodyPr spcFirstLastPara="0" lIns="118059" tIns="118059" rIns="118059" bIns="0" anchor="t"/>
          <a:lstStyle/>
          <a:p>
            <a:pPr algn="l" hangingPunct="0">
              <a:lnSpc>
                <a:spcPct val="100000"/>
              </a:lnSpc>
            </a:pPr>
            <a:r>
              <a:rPr sz="1487">
                <a:solidFill>
                  <a:srgbClr val="0F0F0F"/>
                </a:solidFill>
                <a:latin typeface="Arimo"/>
                <a:ea typeface="+mn-ea"/>
                <a:cs typeface="Arimo"/>
              </a:rPr>
              <a:t>Click below to watch a video!</a:t>
            </a:r>
          </a:p>
        </p:txBody>
      </p:sp>
    </p:spTree>
    <p:extLst>
      <p:ext uri="{BB962C8B-B14F-4D97-AF65-F5344CB8AC3E}">
        <p14:creationId xmlns:p14="http://schemas.microsoft.com/office/powerpoint/2010/main" val="3930024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No copy 5"/>
        <p:cNvGrpSpPr/>
        <p:nvPr/>
      </p:nvGrpSpPr>
      <p:grpSpPr>
        <a:xfrm>
          <a:off x="0" y="0"/>
          <a:ext cx="0" cy="0"/>
          <a:chOff x="0" y="0"/>
          <a:chExt cx="0" cy="0"/>
        </a:xfrm>
      </p:grpSpPr>
      <p:sp>
        <p:nvSpPr>
          <p:cNvPr id="2" name="Rectangle 1"/>
          <p:cNvSpPr/>
          <p:nvPr/>
        </p:nvSpPr>
        <p:spPr>
          <a:xfrm>
            <a:off x="8515350" y="1714500"/>
            <a:ext cx="3911550" cy="2381250"/>
          </a:xfrm>
          <a:prstGeom prst="rect">
            <a:avLst/>
          </a:prstGeom>
        </p:spPr>
        <p:txBody>
          <a:bodyPr spcFirstLastPara="0" lIns="95250" tIns="95250" rIns="95250" bIns="0" anchor="t"/>
          <a:lstStyle/>
          <a:p>
            <a:pPr algn="ctr" hangingPunct="0">
              <a:lnSpc>
                <a:spcPct val="100000"/>
              </a:lnSpc>
            </a:pPr>
            <a:r>
              <a:rPr sz="7200">
                <a:solidFill>
                  <a:srgbClr val="FFFFFF"/>
                </a:solidFill>
                <a:latin typeface="Architects Daughter"/>
                <a:ea typeface="+mn-ea"/>
                <a:cs typeface="Architects Daughter"/>
              </a:rPr>
              <a:t>Ooops!</a:t>
            </a:r>
          </a:p>
          <a:p>
            <a:pPr algn="ctr" hangingPunct="0">
              <a:lnSpc>
                <a:spcPct val="100000"/>
              </a:lnSpc>
            </a:pPr>
            <a:r>
              <a:rPr sz="5400" b="1">
                <a:solidFill>
                  <a:srgbClr val="FFFFFF"/>
                </a:solidFill>
                <a:latin typeface="Architects Daughter"/>
                <a:ea typeface="+mn-ea"/>
                <a:cs typeface="Architects Daughter"/>
              </a:rPr>
              <a:t>Try again...</a:t>
            </a:r>
          </a:p>
        </p:txBody>
      </p:sp>
      <p:sp>
        <p:nvSpPr>
          <p:cNvPr id="3" name="Rectangle 2"/>
          <p:cNvSpPr/>
          <p:nvPr/>
        </p:nvSpPr>
        <p:spPr>
          <a:xfrm>
            <a:off x="8562975" y="3952875"/>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4" action="ppaction://hlinksldjump"/>
              </a:rPr>
              <a:t>Back</a:t>
            </a:r>
          </a:p>
        </p:txBody>
      </p:sp>
      <p:sp>
        <p:nvSpPr>
          <p:cNvPr id="4" name="Rectangle 3"/>
          <p:cNvSpPr/>
          <p:nvPr/>
        </p:nvSpPr>
        <p:spPr>
          <a:xfrm>
            <a:off x="9653718" y="3952875"/>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Next</a:t>
            </a:r>
          </a:p>
        </p:txBody>
      </p:sp>
      <p:sp>
        <p:nvSpPr>
          <p:cNvPr id="5" name="Rectangle 4"/>
          <p:cNvSpPr/>
          <p:nvPr/>
        </p:nvSpPr>
        <p:spPr>
          <a:xfrm>
            <a:off x="10667420" y="3963154"/>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Main</a:t>
            </a:r>
          </a:p>
        </p:txBody>
      </p:sp>
      <p:sp>
        <p:nvSpPr>
          <p:cNvPr id="6" name="Rectangle 5"/>
          <p:cNvSpPr/>
          <p:nvPr/>
        </p:nvSpPr>
        <p:spPr>
          <a:xfrm>
            <a:off x="11586088" y="3963154"/>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Exit</a:t>
            </a:r>
          </a:p>
        </p:txBody>
      </p:sp>
    </p:spTree>
    <p:extLst>
      <p:ext uri="{BB962C8B-B14F-4D97-AF65-F5344CB8AC3E}">
        <p14:creationId xmlns:p14="http://schemas.microsoft.com/office/powerpoint/2010/main" val="3930024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Behaviorism 3"/>
        <p:cNvGrpSpPr/>
        <p:nvPr/>
      </p:nvGrpSpPr>
      <p:grpSpPr>
        <a:xfrm>
          <a:off x="0" y="0"/>
          <a:ext cx="0" cy="0"/>
          <a:chOff x="0" y="0"/>
          <a:chExt cx="0" cy="0"/>
        </a:xfrm>
      </p:grpSpPr>
      <p:pic>
        <p:nvPicPr>
          <p:cNvPr id="2" name="William Moreland"/>
          <p:cNvPicPr/>
          <p:nvPr/>
        </p:nvPicPr>
        <p:blipFill rotWithShape="1">
          <a:blip r:embed="rId3"/>
          <a:stretch>
            <a:fillRect/>
          </a:stretch>
        </p:blipFill>
        <p:spPr>
          <a:xfrm>
            <a:off x="-28575" y="-28575"/>
            <a:ext cx="4885779" cy="7334038"/>
          </a:xfrm>
          <a:prstGeom prst="rect">
            <a:avLst/>
          </a:prstGeom>
        </p:spPr>
      </p:pic>
      <p:sp>
        <p:nvSpPr>
          <p:cNvPr id="3" name="Rectangle 2"/>
          <p:cNvSpPr/>
          <p:nvPr/>
        </p:nvSpPr>
        <p:spPr>
          <a:xfrm>
            <a:off x="9525" y="361950"/>
            <a:ext cx="4862959" cy="1000125"/>
          </a:xfrm>
          <a:prstGeom prst="rect">
            <a:avLst/>
          </a:prstGeom>
        </p:spPr>
        <p:txBody>
          <a:bodyPr spcFirstLastPara="0" lIns="95250" tIns="95250" rIns="95250" bIns="0" anchor="t"/>
          <a:lstStyle/>
          <a:p>
            <a:pPr algn="ctr" hangingPunct="0">
              <a:lnSpc>
                <a:spcPct val="100000"/>
              </a:lnSpc>
            </a:pPr>
            <a:r>
              <a:rPr sz="5400" b="1">
                <a:solidFill>
                  <a:srgbClr val="FFFFFF"/>
                </a:solidFill>
                <a:latin typeface="Architects Daughter"/>
                <a:ea typeface="+mn-ea"/>
                <a:cs typeface="Architects Daughter"/>
              </a:rPr>
              <a:t>Behaviorism</a:t>
            </a:r>
          </a:p>
        </p:txBody>
      </p:sp>
      <p:sp>
        <p:nvSpPr>
          <p:cNvPr id="4" name="text 0 copy 2"/>
          <p:cNvSpPr/>
          <p:nvPr/>
        </p:nvSpPr>
        <p:spPr>
          <a:xfrm>
            <a:off x="5781675" y="2047875"/>
            <a:ext cx="6684814" cy="714375"/>
          </a:xfrm>
          <a:prstGeom prst="rect">
            <a:avLst/>
          </a:prstGeom>
        </p:spPr>
        <p:txBody>
          <a:bodyPr spcFirstLastPara="0" lIns="0" tIns="0" rIns="0" bIns="0" anchor="t"/>
          <a:lstStyle/>
          <a:p>
            <a:pPr algn="ctr" hangingPunct="0">
              <a:lnSpc>
                <a:spcPct val="133333"/>
              </a:lnSpc>
            </a:pPr>
            <a:r>
              <a:rPr sz="1800" b="1">
                <a:solidFill>
                  <a:srgbClr val="394873"/>
                </a:solidFill>
                <a:latin typeface="Architects Daughter"/>
                <a:ea typeface="+mn-ea"/>
                <a:cs typeface="Architects Daughter"/>
              </a:rPr>
              <a:t>What theorist developed the underpinnings of what would </a:t>
            </a:r>
          </a:p>
          <a:p>
            <a:pPr algn="ctr" hangingPunct="0">
              <a:lnSpc>
                <a:spcPct val="133333"/>
              </a:lnSpc>
            </a:pPr>
            <a:r>
              <a:rPr sz="1800" b="1">
                <a:solidFill>
                  <a:srgbClr val="394873"/>
                </a:solidFill>
                <a:latin typeface="Architects Daughter"/>
                <a:ea typeface="+mn-ea"/>
                <a:cs typeface="Architects Daughter"/>
              </a:rPr>
              <a:t>become known as Connectionism (or Trial and Error)?</a:t>
            </a:r>
          </a:p>
        </p:txBody>
      </p:sp>
      <p:sp>
        <p:nvSpPr>
          <p:cNvPr id="5" name="Rectangle 4"/>
          <p:cNvSpPr/>
          <p:nvPr/>
        </p:nvSpPr>
        <p:spPr>
          <a:xfrm>
            <a:off x="7181850" y="6391275"/>
            <a:ext cx="86072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4" action="ppaction://hlinksldjump"/>
              </a:rPr>
              <a:t>back</a:t>
            </a:r>
          </a:p>
        </p:txBody>
      </p:sp>
      <p:sp>
        <p:nvSpPr>
          <p:cNvPr id="6" name="Rectangle 5"/>
          <p:cNvSpPr/>
          <p:nvPr/>
        </p:nvSpPr>
        <p:spPr>
          <a:xfrm>
            <a:off x="8180140" y="6381750"/>
            <a:ext cx="1337816"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5" action="ppaction://hlinksldjump"/>
              </a:rPr>
              <a:t>main menu</a:t>
            </a:r>
          </a:p>
        </p:txBody>
      </p:sp>
      <p:sp>
        <p:nvSpPr>
          <p:cNvPr id="7" name="Rectangle 6"/>
          <p:cNvSpPr/>
          <p:nvPr/>
        </p:nvSpPr>
        <p:spPr>
          <a:xfrm>
            <a:off x="10408990" y="6381750"/>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6" action="ppaction://hlinksldjump"/>
              </a:rPr>
              <a:t>next</a:t>
            </a:r>
          </a:p>
        </p:txBody>
      </p:sp>
      <p:sp>
        <p:nvSpPr>
          <p:cNvPr id="8" name="Rectangle 7"/>
          <p:cNvSpPr/>
          <p:nvPr/>
        </p:nvSpPr>
        <p:spPr>
          <a:xfrm>
            <a:off x="9656515" y="6381750"/>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7" action="ppaction://hlinksldjump"/>
              </a:rPr>
              <a:t>exit</a:t>
            </a:r>
          </a:p>
        </p:txBody>
      </p:sp>
      <p:sp>
        <p:nvSpPr>
          <p:cNvPr id="9" name="text 0 copy 4"/>
          <p:cNvSpPr/>
          <p:nvPr/>
        </p:nvSpPr>
        <p:spPr>
          <a:xfrm>
            <a:off x="6086475" y="3009900"/>
            <a:ext cx="5879207" cy="266700"/>
          </a:xfrm>
          <a:prstGeom prst="rect">
            <a:avLst/>
          </a:prstGeom>
        </p:spPr>
        <p:txBody>
          <a:bodyPr spcFirstLastPara="0" lIns="0" tIns="0" rIns="0" bIns="0" anchor="t"/>
          <a:lstStyle/>
          <a:p>
            <a:pPr algn="l" hangingPunct="0">
              <a:lnSpc>
                <a:spcPct val="100000"/>
              </a:lnSpc>
            </a:pPr>
            <a:r>
              <a:rPr sz="1800">
                <a:solidFill>
                  <a:srgbClr val="394873"/>
                </a:solidFill>
                <a:latin typeface="Architects Daughter"/>
                <a:ea typeface="+mn-ea"/>
                <a:cs typeface="Architects Daughter"/>
              </a:rPr>
              <a:t>Select one:</a:t>
            </a:r>
          </a:p>
        </p:txBody>
      </p:sp>
      <p:sp>
        <p:nvSpPr>
          <p:cNvPr id="10" name="text 0 copy 5"/>
          <p:cNvSpPr/>
          <p:nvPr/>
        </p:nvSpPr>
        <p:spPr>
          <a:xfrm>
            <a:off x="6505575" y="3390900"/>
            <a:ext cx="5879207" cy="266700"/>
          </a:xfrm>
          <a:prstGeom prst="rect">
            <a:avLst/>
          </a:prstGeom>
        </p:spPr>
        <p:txBody>
          <a:bodyPr spcFirstLastPara="0" lIns="0" tIns="0" rIns="0" bIns="0" anchor="t"/>
          <a:lstStyle/>
          <a:p>
            <a:pPr algn="l" hangingPunct="0">
              <a:lnSpc>
                <a:spcPct val="100000"/>
              </a:lnSpc>
            </a:pPr>
            <a:r>
              <a:rPr sz="1800" b="1">
                <a:solidFill>
                  <a:srgbClr val="394873"/>
                </a:solidFill>
                <a:latin typeface="Architects Daughter"/>
                <a:ea typeface="+mn-ea"/>
                <a:cs typeface="Architects Daughter"/>
                <a:hlinkClick r:id="rId8" action="ppaction://hlinksldjump"/>
              </a:rPr>
              <a:t>a) Ivan Pavlov</a:t>
            </a:r>
          </a:p>
        </p:txBody>
      </p:sp>
      <p:sp>
        <p:nvSpPr>
          <p:cNvPr id="11" name="text 0 copy 6"/>
          <p:cNvSpPr/>
          <p:nvPr/>
        </p:nvSpPr>
        <p:spPr>
          <a:xfrm>
            <a:off x="6513051" y="3848100"/>
            <a:ext cx="5879207" cy="266700"/>
          </a:xfrm>
          <a:prstGeom prst="rect">
            <a:avLst/>
          </a:prstGeom>
        </p:spPr>
        <p:txBody>
          <a:bodyPr spcFirstLastPara="0" lIns="0" tIns="0" rIns="0" bIns="0" anchor="t"/>
          <a:lstStyle/>
          <a:p>
            <a:pPr algn="l" hangingPunct="0">
              <a:lnSpc>
                <a:spcPct val="100000"/>
              </a:lnSpc>
            </a:pPr>
            <a:r>
              <a:rPr sz="1800" b="1">
                <a:solidFill>
                  <a:srgbClr val="394873"/>
                </a:solidFill>
                <a:latin typeface="Architects Daughter"/>
                <a:ea typeface="+mn-ea"/>
                <a:cs typeface="Architects Daughter"/>
                <a:hlinkClick r:id="rId8" action="ppaction://hlinksldjump"/>
              </a:rPr>
              <a:t>b) John Watson</a:t>
            </a:r>
          </a:p>
        </p:txBody>
      </p:sp>
      <p:sp>
        <p:nvSpPr>
          <p:cNvPr id="12" name="text 0 copy 7"/>
          <p:cNvSpPr/>
          <p:nvPr/>
        </p:nvSpPr>
        <p:spPr>
          <a:xfrm>
            <a:off x="6520229" y="4352925"/>
            <a:ext cx="5879207" cy="266700"/>
          </a:xfrm>
          <a:prstGeom prst="rect">
            <a:avLst/>
          </a:prstGeom>
        </p:spPr>
        <p:txBody>
          <a:bodyPr spcFirstLastPara="0" lIns="0" tIns="0" rIns="0" bIns="0" anchor="t"/>
          <a:lstStyle/>
          <a:p>
            <a:pPr algn="l" hangingPunct="0">
              <a:lnSpc>
                <a:spcPct val="100000"/>
              </a:lnSpc>
            </a:pPr>
            <a:r>
              <a:rPr sz="1800" b="1">
                <a:solidFill>
                  <a:srgbClr val="394873"/>
                </a:solidFill>
                <a:latin typeface="Architects Daughter"/>
                <a:ea typeface="+mn-ea"/>
                <a:cs typeface="Architects Daughter"/>
                <a:hlinkClick r:id="rId9" action="ppaction://hlinksldjump"/>
              </a:rPr>
              <a:t>c) Edward Thorndike </a:t>
            </a:r>
          </a:p>
        </p:txBody>
      </p:sp>
      <p:sp>
        <p:nvSpPr>
          <p:cNvPr id="13" name="text 0 copy 8"/>
          <p:cNvSpPr/>
          <p:nvPr/>
        </p:nvSpPr>
        <p:spPr>
          <a:xfrm>
            <a:off x="6514381" y="4924425"/>
            <a:ext cx="5879207" cy="266700"/>
          </a:xfrm>
          <a:prstGeom prst="rect">
            <a:avLst/>
          </a:prstGeom>
        </p:spPr>
        <p:txBody>
          <a:bodyPr spcFirstLastPara="0" lIns="0" tIns="0" rIns="0" bIns="0" anchor="t"/>
          <a:lstStyle/>
          <a:p>
            <a:pPr algn="l" hangingPunct="0">
              <a:lnSpc>
                <a:spcPct val="100000"/>
              </a:lnSpc>
            </a:pPr>
            <a:r>
              <a:rPr sz="1800" b="1">
                <a:solidFill>
                  <a:srgbClr val="394873"/>
                </a:solidFill>
                <a:latin typeface="Architects Daughter"/>
                <a:ea typeface="+mn-ea"/>
                <a:cs typeface="Architects Daughter"/>
                <a:hlinkClick r:id="rId8" action="ppaction://hlinksldjump"/>
              </a:rPr>
              <a:t>d) Dikethorn Edwards</a:t>
            </a:r>
          </a:p>
        </p:txBody>
      </p:sp>
    </p:spTree>
    <p:extLst>
      <p:ext uri="{BB962C8B-B14F-4D97-AF65-F5344CB8AC3E}">
        <p14:creationId xmlns:p14="http://schemas.microsoft.com/office/powerpoint/2010/main" val="3930024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Yes copy 6"/>
        <p:cNvGrpSpPr/>
        <p:nvPr/>
      </p:nvGrpSpPr>
      <p:grpSpPr>
        <a:xfrm>
          <a:off x="0" y="0"/>
          <a:ext cx="0" cy="0"/>
          <a:chOff x="0" y="0"/>
          <a:chExt cx="0" cy="0"/>
        </a:xfrm>
      </p:grpSpPr>
      <p:sp>
        <p:nvSpPr>
          <p:cNvPr id="2" name="Rectangle 1"/>
          <p:cNvSpPr/>
          <p:nvPr/>
        </p:nvSpPr>
        <p:spPr>
          <a:xfrm>
            <a:off x="447675" y="1657350"/>
            <a:ext cx="5373532" cy="1504950"/>
          </a:xfrm>
          <a:prstGeom prst="rect">
            <a:avLst/>
          </a:prstGeom>
        </p:spPr>
        <p:txBody>
          <a:bodyPr spcFirstLastPara="0" lIns="95250" tIns="95250" rIns="95250" bIns="0" anchor="t"/>
          <a:lstStyle/>
          <a:p>
            <a:pPr algn="l" hangingPunct="0">
              <a:lnSpc>
                <a:spcPct val="100000"/>
              </a:lnSpc>
            </a:pPr>
            <a:r>
              <a:rPr sz="8250">
                <a:solidFill>
                  <a:srgbClr val="FFFFFF"/>
                </a:solidFill>
                <a:latin typeface="Architects Daughter"/>
                <a:ea typeface="+mn-ea"/>
                <a:cs typeface="Architects Daughter"/>
              </a:rPr>
              <a:t>Corrtect</a:t>
            </a:r>
            <a:r>
              <a:rPr sz="8250">
                <a:solidFill>
                  <a:srgbClr val="FFFFFF"/>
                </a:solidFill>
                <a:latin typeface="Desyrel"/>
                <a:ea typeface="+mn-ea"/>
                <a:cs typeface="Desyrel"/>
              </a:rPr>
              <a:t>!</a:t>
            </a:r>
          </a:p>
        </p:txBody>
      </p:sp>
      <p:sp>
        <p:nvSpPr>
          <p:cNvPr id="3" name="Rectangle 2"/>
          <p:cNvSpPr/>
          <p:nvPr/>
        </p:nvSpPr>
        <p:spPr>
          <a:xfrm>
            <a:off x="1085850"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4" action="ppaction://hlinksldjump"/>
              </a:rPr>
              <a:t>Back</a:t>
            </a:r>
          </a:p>
        </p:txBody>
      </p:sp>
      <p:sp>
        <p:nvSpPr>
          <p:cNvPr id="4" name="Rectangle 3"/>
          <p:cNvSpPr/>
          <p:nvPr/>
        </p:nvSpPr>
        <p:spPr>
          <a:xfrm>
            <a:off x="2176593"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Next</a:t>
            </a:r>
          </a:p>
        </p:txBody>
      </p:sp>
      <p:sp>
        <p:nvSpPr>
          <p:cNvPr id="5" name="Rectangle 4"/>
          <p:cNvSpPr/>
          <p:nvPr/>
        </p:nvSpPr>
        <p:spPr>
          <a:xfrm>
            <a:off x="3190295"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Main</a:t>
            </a:r>
          </a:p>
        </p:txBody>
      </p:sp>
      <p:sp>
        <p:nvSpPr>
          <p:cNvPr id="6" name="Rectangle 5"/>
          <p:cNvSpPr/>
          <p:nvPr/>
        </p:nvSpPr>
        <p:spPr>
          <a:xfrm>
            <a:off x="4108963"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Exit</a:t>
            </a:r>
          </a:p>
        </p:txBody>
      </p:sp>
    </p:spTree>
    <p:extLst>
      <p:ext uri="{BB962C8B-B14F-4D97-AF65-F5344CB8AC3E}">
        <p14:creationId xmlns:p14="http://schemas.microsoft.com/office/powerpoint/2010/main" val="3930024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No copy 6"/>
        <p:cNvGrpSpPr/>
        <p:nvPr/>
      </p:nvGrpSpPr>
      <p:grpSpPr>
        <a:xfrm>
          <a:off x="0" y="0"/>
          <a:ext cx="0" cy="0"/>
          <a:chOff x="0" y="0"/>
          <a:chExt cx="0" cy="0"/>
        </a:xfrm>
      </p:grpSpPr>
      <p:sp>
        <p:nvSpPr>
          <p:cNvPr id="2" name="Rectangle 1"/>
          <p:cNvSpPr/>
          <p:nvPr/>
        </p:nvSpPr>
        <p:spPr>
          <a:xfrm>
            <a:off x="8515350" y="1714500"/>
            <a:ext cx="3911550" cy="2381250"/>
          </a:xfrm>
          <a:prstGeom prst="rect">
            <a:avLst/>
          </a:prstGeom>
        </p:spPr>
        <p:txBody>
          <a:bodyPr spcFirstLastPara="0" lIns="95250" tIns="95250" rIns="95250" bIns="0" anchor="t"/>
          <a:lstStyle/>
          <a:p>
            <a:pPr algn="ctr" hangingPunct="0">
              <a:lnSpc>
                <a:spcPct val="100000"/>
              </a:lnSpc>
            </a:pPr>
            <a:r>
              <a:rPr sz="7200">
                <a:solidFill>
                  <a:srgbClr val="FFFFFF"/>
                </a:solidFill>
                <a:latin typeface="Architects Daughter"/>
                <a:ea typeface="+mn-ea"/>
                <a:cs typeface="Architects Daughter"/>
              </a:rPr>
              <a:t>Ooops!</a:t>
            </a:r>
          </a:p>
          <a:p>
            <a:pPr algn="ctr" hangingPunct="0">
              <a:lnSpc>
                <a:spcPct val="100000"/>
              </a:lnSpc>
            </a:pPr>
            <a:r>
              <a:rPr sz="5400" b="1">
                <a:solidFill>
                  <a:srgbClr val="FFFFFF"/>
                </a:solidFill>
                <a:latin typeface="Architects Daughter"/>
                <a:ea typeface="+mn-ea"/>
                <a:cs typeface="Architects Daughter"/>
              </a:rPr>
              <a:t>Try again...</a:t>
            </a:r>
          </a:p>
        </p:txBody>
      </p:sp>
      <p:sp>
        <p:nvSpPr>
          <p:cNvPr id="3" name="Rectangle 2"/>
          <p:cNvSpPr/>
          <p:nvPr/>
        </p:nvSpPr>
        <p:spPr>
          <a:xfrm>
            <a:off x="8658225" y="3933825"/>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4" action="ppaction://hlinksldjump"/>
              </a:rPr>
              <a:t>Back</a:t>
            </a:r>
          </a:p>
        </p:txBody>
      </p:sp>
      <p:sp>
        <p:nvSpPr>
          <p:cNvPr id="4" name="Rectangle 3"/>
          <p:cNvSpPr/>
          <p:nvPr/>
        </p:nvSpPr>
        <p:spPr>
          <a:xfrm>
            <a:off x="9748968" y="3933825"/>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Next</a:t>
            </a:r>
          </a:p>
        </p:txBody>
      </p:sp>
      <p:sp>
        <p:nvSpPr>
          <p:cNvPr id="5" name="Rectangle 4"/>
          <p:cNvSpPr/>
          <p:nvPr/>
        </p:nvSpPr>
        <p:spPr>
          <a:xfrm>
            <a:off x="10762670" y="3944104"/>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Main</a:t>
            </a:r>
          </a:p>
        </p:txBody>
      </p:sp>
      <p:sp>
        <p:nvSpPr>
          <p:cNvPr id="6" name="Rectangle 5"/>
          <p:cNvSpPr/>
          <p:nvPr/>
        </p:nvSpPr>
        <p:spPr>
          <a:xfrm>
            <a:off x="11681338" y="3944104"/>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Exit</a:t>
            </a:r>
          </a:p>
        </p:txBody>
      </p:sp>
    </p:spTree>
    <p:extLst>
      <p:ext uri="{BB962C8B-B14F-4D97-AF65-F5344CB8AC3E}">
        <p14:creationId xmlns:p14="http://schemas.microsoft.com/office/powerpoint/2010/main" val="39300242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Behaviorism 4"/>
        <p:cNvGrpSpPr/>
        <p:nvPr/>
      </p:nvGrpSpPr>
      <p:grpSpPr>
        <a:xfrm>
          <a:off x="0" y="0"/>
          <a:ext cx="0" cy="0"/>
          <a:chOff x="0" y="0"/>
          <a:chExt cx="0" cy="0"/>
        </a:xfrm>
      </p:grpSpPr>
      <p:pic>
        <p:nvPicPr>
          <p:cNvPr id="2" name="William Moreland"/>
          <p:cNvPicPr/>
          <p:nvPr/>
        </p:nvPicPr>
        <p:blipFill rotWithShape="1">
          <a:blip r:embed="rId3"/>
          <a:stretch>
            <a:fillRect/>
          </a:stretch>
        </p:blipFill>
        <p:spPr>
          <a:xfrm>
            <a:off x="-28575" y="-28575"/>
            <a:ext cx="4885779" cy="7334038"/>
          </a:xfrm>
          <a:prstGeom prst="rect">
            <a:avLst/>
          </a:prstGeom>
        </p:spPr>
      </p:pic>
      <p:sp>
        <p:nvSpPr>
          <p:cNvPr id="3" name="Rectangle 2"/>
          <p:cNvSpPr/>
          <p:nvPr/>
        </p:nvSpPr>
        <p:spPr>
          <a:xfrm>
            <a:off x="9525" y="361950"/>
            <a:ext cx="4862959" cy="1000125"/>
          </a:xfrm>
          <a:prstGeom prst="rect">
            <a:avLst/>
          </a:prstGeom>
        </p:spPr>
        <p:txBody>
          <a:bodyPr spcFirstLastPara="0" lIns="95250" tIns="95250" rIns="95250" bIns="0" anchor="t"/>
          <a:lstStyle/>
          <a:p>
            <a:pPr algn="ctr" hangingPunct="0">
              <a:lnSpc>
                <a:spcPct val="100000"/>
              </a:lnSpc>
            </a:pPr>
            <a:r>
              <a:rPr sz="5400" b="1">
                <a:solidFill>
                  <a:srgbClr val="FFFFFF"/>
                </a:solidFill>
                <a:latin typeface="Architects Daughter"/>
                <a:ea typeface="+mn-ea"/>
                <a:cs typeface="Architects Daughter"/>
              </a:rPr>
              <a:t>Behaviorism</a:t>
            </a:r>
          </a:p>
        </p:txBody>
      </p:sp>
      <p:sp>
        <p:nvSpPr>
          <p:cNvPr id="4" name="text 0 copy 2"/>
          <p:cNvSpPr/>
          <p:nvPr/>
        </p:nvSpPr>
        <p:spPr>
          <a:xfrm>
            <a:off x="5727747" y="1371600"/>
            <a:ext cx="6684814" cy="1066800"/>
          </a:xfrm>
          <a:prstGeom prst="rect">
            <a:avLst/>
          </a:prstGeom>
        </p:spPr>
        <p:txBody>
          <a:bodyPr spcFirstLastPara="0" lIns="0" tIns="0" rIns="0" bIns="0" anchor="t"/>
          <a:lstStyle/>
          <a:p>
            <a:pPr algn="l" hangingPunct="0">
              <a:lnSpc>
                <a:spcPct val="133333"/>
              </a:lnSpc>
            </a:pPr>
            <a:r>
              <a:rPr sz="1800" b="1">
                <a:solidFill>
                  <a:srgbClr val="394873"/>
                </a:solidFill>
                <a:latin typeface="Architects Daughter"/>
                <a:ea typeface="+mn-ea"/>
                <a:cs typeface="Architects Daughter"/>
              </a:rPr>
              <a:t>What theorist believed that people build cognitive maps of their environment from past experiences, and what was the theory called?</a:t>
            </a:r>
          </a:p>
        </p:txBody>
      </p:sp>
      <p:sp>
        <p:nvSpPr>
          <p:cNvPr id="5" name="text 0 copy 3"/>
          <p:cNvSpPr/>
          <p:nvPr/>
        </p:nvSpPr>
        <p:spPr>
          <a:xfrm>
            <a:off x="5819775" y="2828925"/>
            <a:ext cx="6107956" cy="266700"/>
          </a:xfrm>
          <a:prstGeom prst="rect">
            <a:avLst/>
          </a:prstGeom>
        </p:spPr>
        <p:txBody>
          <a:bodyPr spcFirstLastPara="0" lIns="0" tIns="0" rIns="0" bIns="0" anchor="t"/>
          <a:lstStyle/>
          <a:p>
            <a:pPr algn="l" hangingPunct="0">
              <a:lnSpc>
                <a:spcPct val="100000"/>
              </a:lnSpc>
            </a:pPr>
            <a:r>
              <a:rPr sz="1800">
                <a:solidFill>
                  <a:srgbClr val="394873"/>
                </a:solidFill>
                <a:latin typeface="Architects Daughter"/>
                <a:ea typeface="+mn-ea"/>
                <a:cs typeface="Architects Daughter"/>
              </a:rPr>
              <a:t>Select one:</a:t>
            </a:r>
          </a:p>
        </p:txBody>
      </p:sp>
      <p:sp>
        <p:nvSpPr>
          <p:cNvPr id="6" name="Rectangle 5"/>
          <p:cNvSpPr/>
          <p:nvPr/>
        </p:nvSpPr>
        <p:spPr>
          <a:xfrm>
            <a:off x="7286625" y="6486525"/>
            <a:ext cx="86072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4" action="ppaction://hlinksldjump"/>
              </a:rPr>
              <a:t>back</a:t>
            </a:r>
          </a:p>
        </p:txBody>
      </p:sp>
      <p:sp>
        <p:nvSpPr>
          <p:cNvPr id="7" name="Rectangle 6"/>
          <p:cNvSpPr/>
          <p:nvPr/>
        </p:nvSpPr>
        <p:spPr>
          <a:xfrm>
            <a:off x="8284915" y="6477000"/>
            <a:ext cx="1337816"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5" action="ppaction://hlinksldjump"/>
              </a:rPr>
              <a:t>main menu</a:t>
            </a:r>
          </a:p>
        </p:txBody>
      </p:sp>
      <p:sp>
        <p:nvSpPr>
          <p:cNvPr id="8" name="Rectangle 7"/>
          <p:cNvSpPr/>
          <p:nvPr/>
        </p:nvSpPr>
        <p:spPr>
          <a:xfrm>
            <a:off x="10513765" y="6477000"/>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6" action="ppaction://hlinksldjump"/>
              </a:rPr>
              <a:t>next</a:t>
            </a:r>
          </a:p>
        </p:txBody>
      </p:sp>
      <p:sp>
        <p:nvSpPr>
          <p:cNvPr id="9" name="Rectangle 8"/>
          <p:cNvSpPr/>
          <p:nvPr/>
        </p:nvSpPr>
        <p:spPr>
          <a:xfrm>
            <a:off x="9761290" y="6477000"/>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7" action="ppaction://hlinksldjump"/>
              </a:rPr>
              <a:t>exit</a:t>
            </a:r>
          </a:p>
        </p:txBody>
      </p:sp>
      <p:sp>
        <p:nvSpPr>
          <p:cNvPr id="10" name="text 0 copy 4"/>
          <p:cNvSpPr/>
          <p:nvPr/>
        </p:nvSpPr>
        <p:spPr>
          <a:xfrm>
            <a:off x="5913754" y="4276725"/>
            <a:ext cx="6107956" cy="266700"/>
          </a:xfrm>
          <a:prstGeom prst="rect">
            <a:avLst/>
          </a:prstGeom>
        </p:spPr>
        <p:txBody>
          <a:bodyPr spcFirstLastPara="0" lIns="0" tIns="0" rIns="0" bIns="0" anchor="t"/>
          <a:lstStyle/>
          <a:p>
            <a:pPr algn="l" hangingPunct="0">
              <a:lnSpc>
                <a:spcPct val="100000"/>
              </a:lnSpc>
            </a:pPr>
            <a:r>
              <a:rPr sz="1800" b="1">
                <a:solidFill>
                  <a:srgbClr val="394873"/>
                </a:solidFill>
                <a:latin typeface="Architects Daughter"/>
                <a:ea typeface="+mn-ea"/>
                <a:cs typeface="Architects Daughter"/>
                <a:hlinkClick r:id="rId8" action="ppaction://hlinksldjump"/>
              </a:rPr>
              <a:t>c) Engelburt Humperdinck - Theory of Sounds</a:t>
            </a:r>
            <a:r>
              <a:rPr sz="1800">
                <a:solidFill>
                  <a:srgbClr val="402E27"/>
                </a:solidFill>
                <a:latin typeface="Architects Daughter"/>
                <a:ea typeface="+mn-ea"/>
                <a:cs typeface="Architects Daughter"/>
                <a:hlinkClick r:id="rId8" action="ppaction://hlinksldjump"/>
              </a:rPr>
              <a:t> </a:t>
            </a:r>
          </a:p>
        </p:txBody>
      </p:sp>
      <p:sp>
        <p:nvSpPr>
          <p:cNvPr id="11" name="text 0 copy 5"/>
          <p:cNvSpPr/>
          <p:nvPr/>
        </p:nvSpPr>
        <p:spPr>
          <a:xfrm>
            <a:off x="5914319" y="4819650"/>
            <a:ext cx="6107956" cy="266700"/>
          </a:xfrm>
          <a:prstGeom prst="rect">
            <a:avLst/>
          </a:prstGeom>
        </p:spPr>
        <p:txBody>
          <a:bodyPr spcFirstLastPara="0" lIns="0" tIns="0" rIns="0" bIns="0" anchor="t"/>
          <a:lstStyle/>
          <a:p>
            <a:pPr algn="l" hangingPunct="0">
              <a:lnSpc>
                <a:spcPct val="100000"/>
              </a:lnSpc>
            </a:pPr>
            <a:r>
              <a:rPr sz="1800" b="1">
                <a:solidFill>
                  <a:srgbClr val="394873"/>
                </a:solidFill>
                <a:latin typeface="Architects Daughter"/>
                <a:ea typeface="+mn-ea"/>
                <a:cs typeface="Architects Daughter"/>
                <a:hlinkClick r:id="rId8" action="ppaction://hlinksldjump"/>
              </a:rPr>
              <a:t>d) Arthur Chickering - Theory of Identity Development</a:t>
            </a:r>
          </a:p>
        </p:txBody>
      </p:sp>
      <p:sp>
        <p:nvSpPr>
          <p:cNvPr id="12" name="text 0 copy 6"/>
          <p:cNvSpPr/>
          <p:nvPr/>
        </p:nvSpPr>
        <p:spPr>
          <a:xfrm>
            <a:off x="5916675" y="3800475"/>
            <a:ext cx="6107956" cy="266700"/>
          </a:xfrm>
          <a:prstGeom prst="rect">
            <a:avLst/>
          </a:prstGeom>
        </p:spPr>
        <p:txBody>
          <a:bodyPr spcFirstLastPara="0" lIns="0" tIns="0" rIns="0" bIns="0" anchor="t"/>
          <a:lstStyle/>
          <a:p>
            <a:pPr algn="l" hangingPunct="0">
              <a:lnSpc>
                <a:spcPct val="100000"/>
              </a:lnSpc>
            </a:pPr>
            <a:r>
              <a:rPr sz="1800" b="1">
                <a:solidFill>
                  <a:srgbClr val="394873"/>
                </a:solidFill>
                <a:latin typeface="Architects Daughter"/>
                <a:ea typeface="+mn-ea"/>
                <a:cs typeface="Architects Daughter"/>
                <a:hlinkClick r:id="rId8" action="ppaction://hlinksldjump"/>
              </a:rPr>
              <a:t>b) Robert Gagné - Nine Levels of Learning</a:t>
            </a:r>
          </a:p>
        </p:txBody>
      </p:sp>
      <p:sp>
        <p:nvSpPr>
          <p:cNvPr id="13" name="text 0 copy 7"/>
          <p:cNvSpPr/>
          <p:nvPr/>
        </p:nvSpPr>
        <p:spPr>
          <a:xfrm>
            <a:off x="5913754" y="3314700"/>
            <a:ext cx="6107956" cy="266700"/>
          </a:xfrm>
          <a:prstGeom prst="rect">
            <a:avLst/>
          </a:prstGeom>
        </p:spPr>
        <p:txBody>
          <a:bodyPr spcFirstLastPara="0" lIns="0" tIns="0" rIns="0" bIns="0" anchor="t"/>
          <a:lstStyle/>
          <a:p>
            <a:pPr algn="l" hangingPunct="0">
              <a:lnSpc>
                <a:spcPct val="100000"/>
              </a:lnSpc>
            </a:pPr>
            <a:r>
              <a:rPr sz="1800" b="1">
                <a:solidFill>
                  <a:srgbClr val="394873"/>
                </a:solidFill>
                <a:latin typeface="Architects Daughter"/>
                <a:ea typeface="+mn-ea"/>
                <a:cs typeface="Architects Daughter"/>
                <a:hlinkClick r:id="rId9" action="ppaction://hlinksldjump"/>
              </a:rPr>
              <a:t>a) Edward Tolman - Latent Learning Theory</a:t>
            </a:r>
          </a:p>
        </p:txBody>
      </p:sp>
    </p:spTree>
    <p:extLst>
      <p:ext uri="{BB962C8B-B14F-4D97-AF65-F5344CB8AC3E}">
        <p14:creationId xmlns:p14="http://schemas.microsoft.com/office/powerpoint/2010/main" val="39300242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Yes copy 7"/>
        <p:cNvGrpSpPr/>
        <p:nvPr/>
      </p:nvGrpSpPr>
      <p:grpSpPr>
        <a:xfrm>
          <a:off x="0" y="0"/>
          <a:ext cx="0" cy="0"/>
          <a:chOff x="0" y="0"/>
          <a:chExt cx="0" cy="0"/>
        </a:xfrm>
      </p:grpSpPr>
      <p:sp>
        <p:nvSpPr>
          <p:cNvPr id="2" name="Rectangle 1"/>
          <p:cNvSpPr/>
          <p:nvPr/>
        </p:nvSpPr>
        <p:spPr>
          <a:xfrm>
            <a:off x="447675" y="1657350"/>
            <a:ext cx="5373532" cy="1495425"/>
          </a:xfrm>
          <a:prstGeom prst="rect">
            <a:avLst/>
          </a:prstGeom>
        </p:spPr>
        <p:txBody>
          <a:bodyPr spcFirstLastPara="0" lIns="95250" tIns="95250" rIns="95250" bIns="0" anchor="t"/>
          <a:lstStyle/>
          <a:p>
            <a:pPr algn="l" hangingPunct="0">
              <a:lnSpc>
                <a:spcPct val="100000"/>
              </a:lnSpc>
            </a:pPr>
            <a:r>
              <a:rPr sz="8250">
                <a:solidFill>
                  <a:srgbClr val="FFFFFF"/>
                </a:solidFill>
                <a:latin typeface="Architects Daughter"/>
                <a:ea typeface="+mn-ea"/>
                <a:cs typeface="Architects Daughter"/>
              </a:rPr>
              <a:t>Corrtect</a:t>
            </a:r>
            <a:r>
              <a:rPr sz="8250">
                <a:solidFill>
                  <a:srgbClr val="FFFFFF"/>
                </a:solidFill>
                <a:latin typeface="Desyrel"/>
                <a:ea typeface="+mn-ea"/>
                <a:cs typeface="Desyrel"/>
              </a:rPr>
              <a:t>!</a:t>
            </a:r>
          </a:p>
        </p:txBody>
      </p:sp>
      <p:sp>
        <p:nvSpPr>
          <p:cNvPr id="3" name="Rectangle 2"/>
          <p:cNvSpPr/>
          <p:nvPr/>
        </p:nvSpPr>
        <p:spPr>
          <a:xfrm>
            <a:off x="1085850"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4" action="ppaction://hlinksldjump"/>
              </a:rPr>
              <a:t>Back</a:t>
            </a:r>
          </a:p>
        </p:txBody>
      </p:sp>
      <p:sp>
        <p:nvSpPr>
          <p:cNvPr id="4" name="Rectangle 3"/>
          <p:cNvSpPr/>
          <p:nvPr/>
        </p:nvSpPr>
        <p:spPr>
          <a:xfrm>
            <a:off x="2176593"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Next</a:t>
            </a:r>
          </a:p>
        </p:txBody>
      </p:sp>
      <p:sp>
        <p:nvSpPr>
          <p:cNvPr id="5" name="Rectangle 4"/>
          <p:cNvSpPr/>
          <p:nvPr/>
        </p:nvSpPr>
        <p:spPr>
          <a:xfrm>
            <a:off x="3190295"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Main</a:t>
            </a:r>
          </a:p>
        </p:txBody>
      </p:sp>
      <p:sp>
        <p:nvSpPr>
          <p:cNvPr id="6" name="Rectangle 5"/>
          <p:cNvSpPr/>
          <p:nvPr/>
        </p:nvSpPr>
        <p:spPr>
          <a:xfrm>
            <a:off x="4108963"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Exit</a:t>
            </a:r>
          </a:p>
        </p:txBody>
      </p:sp>
      <p:pic>
        <p:nvPicPr>
          <p:cNvPr id="7" name="How Latent Learning Works (Even When It's Not Obviously Working)"/>
          <p:cNvPicPr/>
          <p:nvPr/>
        </p:nvPicPr>
        <p:blipFill rotWithShape="1">
          <a:blip r:embed="rId8"/>
          <a:stretch>
            <a:fillRect/>
          </a:stretch>
        </p:blipFill>
        <p:spPr>
          <a:xfrm>
            <a:off x="628650" y="4057650"/>
            <a:ext cx="2895600" cy="2895600"/>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No copy 7"/>
        <p:cNvGrpSpPr/>
        <p:nvPr/>
      </p:nvGrpSpPr>
      <p:grpSpPr>
        <a:xfrm>
          <a:off x="0" y="0"/>
          <a:ext cx="0" cy="0"/>
          <a:chOff x="0" y="0"/>
          <a:chExt cx="0" cy="0"/>
        </a:xfrm>
      </p:grpSpPr>
      <p:sp>
        <p:nvSpPr>
          <p:cNvPr id="2" name="Rectangle 1"/>
          <p:cNvSpPr/>
          <p:nvPr/>
        </p:nvSpPr>
        <p:spPr>
          <a:xfrm>
            <a:off x="8515350" y="1714500"/>
            <a:ext cx="3911550" cy="2381250"/>
          </a:xfrm>
          <a:prstGeom prst="rect">
            <a:avLst/>
          </a:prstGeom>
        </p:spPr>
        <p:txBody>
          <a:bodyPr spcFirstLastPara="0" lIns="95250" tIns="95250" rIns="95250" bIns="0" anchor="t"/>
          <a:lstStyle/>
          <a:p>
            <a:pPr algn="ctr" hangingPunct="0">
              <a:lnSpc>
                <a:spcPct val="100000"/>
              </a:lnSpc>
            </a:pPr>
            <a:r>
              <a:rPr sz="7200">
                <a:solidFill>
                  <a:srgbClr val="FFFFFF"/>
                </a:solidFill>
                <a:latin typeface="Architects Daughter"/>
                <a:ea typeface="+mn-ea"/>
                <a:cs typeface="Architects Daughter"/>
              </a:rPr>
              <a:t>Ooops!</a:t>
            </a:r>
          </a:p>
          <a:p>
            <a:pPr algn="ctr" hangingPunct="0">
              <a:lnSpc>
                <a:spcPct val="100000"/>
              </a:lnSpc>
            </a:pPr>
            <a:r>
              <a:rPr sz="5400" b="1">
                <a:solidFill>
                  <a:srgbClr val="FFFFFF"/>
                </a:solidFill>
                <a:latin typeface="Architects Daughter"/>
                <a:ea typeface="+mn-ea"/>
                <a:cs typeface="Architects Daughter"/>
              </a:rPr>
              <a:t>Try again...</a:t>
            </a:r>
          </a:p>
        </p:txBody>
      </p:sp>
      <p:sp>
        <p:nvSpPr>
          <p:cNvPr id="3" name="Rectangle 2"/>
          <p:cNvSpPr/>
          <p:nvPr/>
        </p:nvSpPr>
        <p:spPr>
          <a:xfrm>
            <a:off x="8648700" y="3971925"/>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4" action="ppaction://hlinksldjump"/>
              </a:rPr>
              <a:t>Back</a:t>
            </a:r>
          </a:p>
        </p:txBody>
      </p:sp>
      <p:sp>
        <p:nvSpPr>
          <p:cNvPr id="4" name="Rectangle 3"/>
          <p:cNvSpPr/>
          <p:nvPr/>
        </p:nvSpPr>
        <p:spPr>
          <a:xfrm>
            <a:off x="9739443" y="3971925"/>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Next</a:t>
            </a:r>
          </a:p>
        </p:txBody>
      </p:sp>
      <p:sp>
        <p:nvSpPr>
          <p:cNvPr id="5" name="Rectangle 4"/>
          <p:cNvSpPr/>
          <p:nvPr/>
        </p:nvSpPr>
        <p:spPr>
          <a:xfrm>
            <a:off x="10753145" y="3982204"/>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Main</a:t>
            </a:r>
          </a:p>
        </p:txBody>
      </p:sp>
      <p:sp>
        <p:nvSpPr>
          <p:cNvPr id="6" name="Rectangle 5"/>
          <p:cNvSpPr/>
          <p:nvPr/>
        </p:nvSpPr>
        <p:spPr>
          <a:xfrm>
            <a:off x="11671813" y="3982204"/>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Exit</a:t>
            </a:r>
          </a:p>
        </p:txBody>
      </p:sp>
    </p:spTree>
    <p:extLst>
      <p:ext uri="{BB962C8B-B14F-4D97-AF65-F5344CB8AC3E}">
        <p14:creationId xmlns:p14="http://schemas.microsoft.com/office/powerpoint/2010/main" val="3930024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Cognitivism Intro"/>
        <p:cNvGrpSpPr/>
        <p:nvPr/>
      </p:nvGrpSpPr>
      <p:grpSpPr>
        <a:xfrm>
          <a:off x="0" y="0"/>
          <a:ext cx="0" cy="0"/>
          <a:chOff x="0" y="0"/>
          <a:chExt cx="0" cy="0"/>
        </a:xfrm>
      </p:grpSpPr>
      <p:pic>
        <p:nvPicPr>
          <p:cNvPr id="2" name="Shape18"/>
          <p:cNvPicPr/>
          <p:nvPr/>
        </p:nvPicPr>
        <p:blipFill rotWithShape="1">
          <a:blip r:embed="rId4"/>
          <a:stretch>
            <a:fillRect/>
          </a:stretch>
        </p:blipFill>
        <p:spPr>
          <a:xfrm>
            <a:off x="-56629" y="2516926"/>
            <a:ext cx="13317896" cy="2765486"/>
          </a:xfrm>
          <a:prstGeom prst="rect">
            <a:avLst/>
          </a:prstGeom>
        </p:spPr>
      </p:pic>
      <p:sp>
        <p:nvSpPr>
          <p:cNvPr id="3" name="Rectangle 2"/>
          <p:cNvSpPr/>
          <p:nvPr/>
        </p:nvSpPr>
        <p:spPr>
          <a:xfrm>
            <a:off x="4248150" y="2524125"/>
            <a:ext cx="4891732" cy="1009650"/>
          </a:xfrm>
          <a:prstGeom prst="rect">
            <a:avLst/>
          </a:prstGeom>
        </p:spPr>
        <p:txBody>
          <a:bodyPr spcFirstLastPara="0" lIns="95250" tIns="95250" rIns="95250" bIns="0" anchor="t"/>
          <a:lstStyle/>
          <a:p>
            <a:pPr algn="ctr" hangingPunct="0">
              <a:lnSpc>
                <a:spcPct val="100000"/>
              </a:lnSpc>
            </a:pPr>
            <a:r>
              <a:rPr sz="5400">
                <a:solidFill>
                  <a:srgbClr val="0F0F0F"/>
                </a:solidFill>
                <a:latin typeface="Architects Daughter"/>
                <a:ea typeface="+mn-ea"/>
                <a:cs typeface="Architects Daughter"/>
              </a:rPr>
              <a:t>Cognitivism</a:t>
            </a:r>
          </a:p>
        </p:txBody>
      </p:sp>
      <p:sp>
        <p:nvSpPr>
          <p:cNvPr id="4" name="Rectangle 3"/>
          <p:cNvSpPr/>
          <p:nvPr/>
        </p:nvSpPr>
        <p:spPr>
          <a:xfrm>
            <a:off x="343533" y="3552825"/>
            <a:ext cx="12667617" cy="990600"/>
          </a:xfrm>
          <a:prstGeom prst="rect">
            <a:avLst/>
          </a:prstGeom>
        </p:spPr>
        <p:txBody>
          <a:bodyPr spcFirstLastPara="0" lIns="95250" tIns="95250" rIns="95250" bIns="0" anchor="t"/>
          <a:lstStyle/>
          <a:p>
            <a:pPr algn="l" hangingPunct="0">
              <a:lnSpc>
                <a:spcPct val="100000"/>
              </a:lnSpc>
            </a:pPr>
            <a:r>
              <a:rPr sz="1800">
                <a:solidFill>
                  <a:srgbClr val="0F0F0F"/>
                </a:solidFill>
                <a:latin typeface="Architects Daughter"/>
                <a:ea typeface="+mn-ea"/>
                <a:cs typeface="Architects Daughter"/>
              </a:rPr>
              <a:t>Cognitivism is the idea that learning is a process of gathering all of the relevant pieces of information together until they begin to form a complete picture.  The analogy with a jigsaw can be drawn in which each piece has little meaning until it is connected with other pieces and a picture begins to emerge.</a:t>
            </a:r>
          </a:p>
        </p:txBody>
      </p:sp>
      <p:sp>
        <p:nvSpPr>
          <p:cNvPr id="5" name="Rectangle 4"/>
          <p:cNvSpPr/>
          <p:nvPr/>
        </p:nvSpPr>
        <p:spPr>
          <a:xfrm>
            <a:off x="4684009" y="45910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Back</a:t>
            </a:r>
          </a:p>
        </p:txBody>
      </p:sp>
      <p:sp>
        <p:nvSpPr>
          <p:cNvPr id="6" name="Rectangle 5"/>
          <p:cNvSpPr/>
          <p:nvPr/>
        </p:nvSpPr>
        <p:spPr>
          <a:xfrm>
            <a:off x="5774752" y="45910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Next</a:t>
            </a:r>
          </a:p>
        </p:txBody>
      </p:sp>
      <p:sp>
        <p:nvSpPr>
          <p:cNvPr id="7" name="Rectangle 6"/>
          <p:cNvSpPr/>
          <p:nvPr/>
        </p:nvSpPr>
        <p:spPr>
          <a:xfrm>
            <a:off x="6788454" y="4601328"/>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Main</a:t>
            </a:r>
          </a:p>
        </p:txBody>
      </p:sp>
      <p:sp>
        <p:nvSpPr>
          <p:cNvPr id="8" name="Rectangle 7"/>
          <p:cNvSpPr/>
          <p:nvPr/>
        </p:nvSpPr>
        <p:spPr>
          <a:xfrm>
            <a:off x="7707123" y="4601328"/>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8" action="ppaction://hlinksldjump"/>
              </a:rPr>
              <a:t>Exit</a:t>
            </a:r>
          </a:p>
        </p:txBody>
      </p:sp>
    </p:spTree>
    <p:extLst>
      <p:ext uri="{BB962C8B-B14F-4D97-AF65-F5344CB8AC3E}">
        <p14:creationId xmlns:p14="http://schemas.microsoft.com/office/powerpoint/2010/main" val="3930024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Ed Philosophy Intro"/>
        <p:cNvGrpSpPr/>
        <p:nvPr/>
      </p:nvGrpSpPr>
      <p:grpSpPr>
        <a:xfrm>
          <a:off x="0" y="0"/>
          <a:ext cx="0" cy="0"/>
          <a:chOff x="0" y="0"/>
          <a:chExt cx="0" cy="0"/>
        </a:xfrm>
      </p:grpSpPr>
      <p:pic>
        <p:nvPicPr>
          <p:cNvPr id="2" name="Shape18"/>
          <p:cNvPicPr/>
          <p:nvPr/>
        </p:nvPicPr>
        <p:blipFill rotWithShape="1">
          <a:blip r:embed="rId4"/>
          <a:stretch>
            <a:fillRect/>
          </a:stretch>
        </p:blipFill>
        <p:spPr>
          <a:xfrm>
            <a:off x="7321502" y="-276225"/>
            <a:ext cx="6020433" cy="7910159"/>
          </a:xfrm>
          <a:prstGeom prst="rect">
            <a:avLst/>
          </a:prstGeom>
        </p:spPr>
      </p:pic>
      <p:sp>
        <p:nvSpPr>
          <p:cNvPr id="3" name="Rectangle 2"/>
          <p:cNvSpPr/>
          <p:nvPr/>
        </p:nvSpPr>
        <p:spPr>
          <a:xfrm>
            <a:off x="7736942" y="1285875"/>
            <a:ext cx="5144523" cy="733425"/>
          </a:xfrm>
          <a:prstGeom prst="rect">
            <a:avLst/>
          </a:prstGeom>
        </p:spPr>
        <p:txBody>
          <a:bodyPr spcFirstLastPara="0" lIns="95250" tIns="95250" rIns="95250" bIns="0" anchor="t"/>
          <a:lstStyle/>
          <a:p>
            <a:pPr algn="ctr" hangingPunct="0">
              <a:lnSpc>
                <a:spcPct val="100000"/>
              </a:lnSpc>
            </a:pPr>
            <a:r>
              <a:rPr sz="3600">
                <a:solidFill>
                  <a:srgbClr val="3D3D3D">
                    <a:alpha val="97000"/>
                  </a:srgbClr>
                </a:solidFill>
                <a:latin typeface="Architects Daughter"/>
                <a:ea typeface="+mn-ea"/>
                <a:cs typeface="Architects Daughter"/>
              </a:rPr>
              <a:t>Educational Philosophy</a:t>
            </a:r>
          </a:p>
        </p:txBody>
      </p:sp>
      <p:sp>
        <p:nvSpPr>
          <p:cNvPr id="4" name="Rectangle 3"/>
          <p:cNvSpPr/>
          <p:nvPr/>
        </p:nvSpPr>
        <p:spPr>
          <a:xfrm>
            <a:off x="7700744" y="2562225"/>
            <a:ext cx="5185079" cy="2428875"/>
          </a:xfrm>
          <a:prstGeom prst="rect">
            <a:avLst/>
          </a:prstGeom>
        </p:spPr>
        <p:txBody>
          <a:bodyPr spcFirstLastPara="0" lIns="95250" tIns="95250" rIns="95250" bIns="0" anchor="t"/>
          <a:lstStyle/>
          <a:p>
            <a:pPr algn="l" hangingPunct="0">
              <a:lnSpc>
                <a:spcPct val="116667"/>
              </a:lnSpc>
            </a:pPr>
            <a:r>
              <a:rPr sz="2550">
                <a:solidFill>
                  <a:srgbClr val="3D3D3D">
                    <a:alpha val="97000"/>
                  </a:srgbClr>
                </a:solidFill>
                <a:latin typeface="Architects Daughter"/>
                <a:ea typeface="+mn-ea"/>
                <a:cs typeface="Architects Daughter"/>
              </a:rPr>
              <a:t>Examining the process of finding answers.  Philosophers include Socrates, Plato, Aristotle, Descartes, Locke, Rousseau and more.</a:t>
            </a:r>
          </a:p>
        </p:txBody>
      </p:sp>
      <p:sp>
        <p:nvSpPr>
          <p:cNvPr id="5" name="Rectangle 4"/>
          <p:cNvSpPr/>
          <p:nvPr/>
        </p:nvSpPr>
        <p:spPr>
          <a:xfrm>
            <a:off x="9343039" y="5343525"/>
            <a:ext cx="2310538" cy="533400"/>
          </a:xfrm>
          <a:prstGeom prst="rect">
            <a:avLst/>
          </a:prstGeom>
        </p:spPr>
        <p:txBody>
          <a:bodyPr spcFirstLastPara="0" lIns="95250" tIns="95250" rIns="95250" bIns="0" anchor="t"/>
          <a:lstStyle/>
          <a:p>
            <a:pPr algn="l" hangingPunct="0">
              <a:lnSpc>
                <a:spcPct val="100000"/>
              </a:lnSpc>
            </a:pPr>
            <a:r>
              <a:rPr sz="2250" b="1">
                <a:solidFill>
                  <a:srgbClr val="772424"/>
                </a:solidFill>
                <a:latin typeface="Architects Daughter"/>
                <a:ea typeface="+mn-ea"/>
                <a:cs typeface="Architects Daughter"/>
                <a:hlinkClick r:id="rId5" action="ppaction://hlinksldjump"/>
              </a:rPr>
              <a:t>First Question</a:t>
            </a:r>
          </a:p>
        </p:txBody>
      </p:sp>
      <p:sp>
        <p:nvSpPr>
          <p:cNvPr id="6" name="Rectangle 5"/>
          <p:cNvSpPr/>
          <p:nvPr/>
        </p:nvSpPr>
        <p:spPr>
          <a:xfrm>
            <a:off x="7753350" y="5343525"/>
            <a:ext cx="1326896" cy="556793"/>
          </a:xfrm>
          <a:prstGeom prst="rect">
            <a:avLst/>
          </a:prstGeom>
        </p:spPr>
        <p:txBody>
          <a:bodyPr spcFirstLastPara="0" lIns="99427" tIns="99427" rIns="99427" bIns="0" anchor="t"/>
          <a:lstStyle/>
          <a:p>
            <a:pPr algn="l" hangingPunct="0">
              <a:lnSpc>
                <a:spcPct val="100000"/>
              </a:lnSpc>
            </a:pPr>
            <a:r>
              <a:rPr sz="2349" b="1">
                <a:solidFill>
                  <a:srgbClr val="772424"/>
                </a:solidFill>
                <a:latin typeface="Architects Daughter"/>
                <a:ea typeface="+mn-ea"/>
                <a:cs typeface="Architects Daughter"/>
                <a:hlinkClick r:id="rId6" action="ppaction://hlinksldjump"/>
              </a:rPr>
              <a:t>Back</a:t>
            </a:r>
          </a:p>
        </p:txBody>
      </p:sp>
      <p:sp>
        <p:nvSpPr>
          <p:cNvPr id="7" name="Rectangle 6"/>
          <p:cNvSpPr/>
          <p:nvPr/>
        </p:nvSpPr>
        <p:spPr>
          <a:xfrm>
            <a:off x="11905601" y="5353050"/>
            <a:ext cx="727770" cy="533400"/>
          </a:xfrm>
          <a:prstGeom prst="rect">
            <a:avLst/>
          </a:prstGeom>
        </p:spPr>
        <p:txBody>
          <a:bodyPr spcFirstLastPara="0" lIns="95250" tIns="95250" rIns="95250" bIns="0" anchor="t"/>
          <a:lstStyle/>
          <a:p>
            <a:pPr algn="l" hangingPunct="0">
              <a:lnSpc>
                <a:spcPct val="100000"/>
              </a:lnSpc>
            </a:pPr>
            <a:r>
              <a:rPr sz="2250" b="1">
                <a:solidFill>
                  <a:srgbClr val="772424"/>
                </a:solidFill>
                <a:latin typeface="Architects Daughter"/>
                <a:ea typeface="+mn-ea"/>
                <a:cs typeface="Architects Daughter"/>
                <a:hlinkClick r:id="rId7" action="ppaction://hlinksldjump"/>
              </a:rPr>
              <a:t>Exit</a:t>
            </a:r>
          </a:p>
        </p:txBody>
      </p:sp>
    </p:spTree>
    <p:extLst>
      <p:ext uri="{BB962C8B-B14F-4D97-AF65-F5344CB8AC3E}">
        <p14:creationId xmlns:p14="http://schemas.microsoft.com/office/powerpoint/2010/main" val="3930024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Cognitivism 1"/>
        <p:cNvGrpSpPr/>
        <p:nvPr/>
      </p:nvGrpSpPr>
      <p:grpSpPr>
        <a:xfrm>
          <a:off x="0" y="0"/>
          <a:ext cx="0" cy="0"/>
          <a:chOff x="0" y="0"/>
          <a:chExt cx="0" cy="0"/>
        </a:xfrm>
      </p:grpSpPr>
      <p:pic>
        <p:nvPicPr>
          <p:cNvPr id="2" name="Valentin Salja"/>
          <p:cNvPicPr/>
          <p:nvPr/>
        </p:nvPicPr>
        <p:blipFill rotWithShape="1">
          <a:blip r:embed="rId3"/>
          <a:stretch>
            <a:fillRect/>
          </a:stretch>
        </p:blipFill>
        <p:spPr>
          <a:xfrm>
            <a:off x="8115300" y="0"/>
            <a:ext cx="4885722" cy="7333952"/>
          </a:xfrm>
          <a:prstGeom prst="rect">
            <a:avLst/>
          </a:prstGeom>
        </p:spPr>
      </p:pic>
      <p:sp>
        <p:nvSpPr>
          <p:cNvPr id="3" name="Rectangle 2"/>
          <p:cNvSpPr/>
          <p:nvPr/>
        </p:nvSpPr>
        <p:spPr>
          <a:xfrm>
            <a:off x="8105775" y="609600"/>
            <a:ext cx="4891732" cy="1000125"/>
          </a:xfrm>
          <a:prstGeom prst="rect">
            <a:avLst/>
          </a:prstGeom>
        </p:spPr>
        <p:txBody>
          <a:bodyPr spcFirstLastPara="0" lIns="95250" tIns="95250" rIns="95250" bIns="0" anchor="t"/>
          <a:lstStyle/>
          <a:p>
            <a:pPr algn="ctr" hangingPunct="0">
              <a:lnSpc>
                <a:spcPct val="100000"/>
              </a:lnSpc>
            </a:pPr>
            <a:r>
              <a:rPr sz="5400">
                <a:solidFill>
                  <a:srgbClr val="C5C8D9"/>
                </a:solidFill>
                <a:latin typeface="Architects Daughter"/>
                <a:ea typeface="+mn-ea"/>
                <a:cs typeface="Architects Daughter"/>
              </a:rPr>
              <a:t>Cognitivism</a:t>
            </a:r>
          </a:p>
        </p:txBody>
      </p:sp>
      <p:sp>
        <p:nvSpPr>
          <p:cNvPr id="4" name="text 0 copy 2"/>
          <p:cNvSpPr/>
          <p:nvPr/>
        </p:nvSpPr>
        <p:spPr>
          <a:xfrm>
            <a:off x="781050" y="1743075"/>
            <a:ext cx="6684814" cy="352425"/>
          </a:xfrm>
          <a:prstGeom prst="rect">
            <a:avLst/>
          </a:prstGeom>
        </p:spPr>
        <p:txBody>
          <a:bodyPr spcFirstLastPara="0" lIns="0" tIns="0" rIns="0" bIns="0" anchor="t"/>
          <a:lstStyle/>
          <a:p>
            <a:pPr algn="l" hangingPunct="0">
              <a:lnSpc>
                <a:spcPct val="133333"/>
              </a:lnSpc>
            </a:pPr>
            <a:r>
              <a:rPr sz="1800" b="1">
                <a:solidFill>
                  <a:srgbClr val="394873"/>
                </a:solidFill>
                <a:latin typeface="Architects Daughter"/>
                <a:ea typeface="+mn-ea"/>
                <a:cs typeface="Architects Daughter"/>
              </a:rPr>
              <a:t>Which theorist coined the phrase Intelligent Action?</a:t>
            </a:r>
          </a:p>
        </p:txBody>
      </p:sp>
      <p:sp>
        <p:nvSpPr>
          <p:cNvPr id="5" name="text 0 copy 3"/>
          <p:cNvSpPr/>
          <p:nvPr/>
        </p:nvSpPr>
        <p:spPr>
          <a:xfrm>
            <a:off x="-3286125" y="2990850"/>
            <a:ext cx="2761378" cy="2667000"/>
          </a:xfrm>
          <a:prstGeom prst="rect">
            <a:avLst/>
          </a:prstGeom>
        </p:spPr>
        <p:txBody>
          <a:bodyPr spcFirstLastPara="0" lIns="0" tIns="0" rIns="0" bIns="0" anchor="t"/>
          <a:lstStyle/>
          <a:p>
            <a:pPr algn="l" hangingPunct="0">
              <a:lnSpc>
                <a:spcPct val="100000"/>
              </a:lnSpc>
            </a:pPr>
            <a:r>
              <a:rPr sz="1800">
                <a:solidFill>
                  <a:srgbClr val="394873"/>
                </a:solidFill>
                <a:latin typeface="Architects Daughter"/>
                <a:ea typeface="+mn-ea"/>
                <a:cs typeface="Architects Daughter"/>
              </a:rPr>
              <a:t>Select one:</a:t>
            </a:r>
          </a:p>
          <a:p>
            <a:pPr algn="l" hangingPunct="0">
              <a:lnSpc>
                <a:spcPct val="100000"/>
              </a:lnSpc>
            </a:pPr>
            <a:endParaRPr sz="1800">
              <a:solidFill>
                <a:srgbClr val="394873"/>
              </a:solidFill>
              <a:latin typeface="Architects Daughter"/>
              <a:ea typeface="+mn-ea"/>
              <a:cs typeface="Architects Daughter"/>
            </a:endParaRPr>
          </a:p>
          <a:p>
            <a:pPr algn="l" hangingPunct="0">
              <a:lnSpc>
                <a:spcPct val="100000"/>
              </a:lnSpc>
            </a:pPr>
            <a:r>
              <a:rPr sz="1800" b="1">
                <a:solidFill>
                  <a:srgbClr val="394873"/>
                </a:solidFill>
                <a:latin typeface="Architects Daughter"/>
                <a:ea typeface="+mn-ea"/>
                <a:cs typeface="Architects Daughter"/>
              </a:rPr>
              <a:t>a) John Denver</a:t>
            </a:r>
          </a:p>
          <a:p>
            <a:pPr algn="l" hangingPunct="0">
              <a:lnSpc>
                <a:spcPct val="100000"/>
              </a:lnSpc>
            </a:pPr>
            <a:endParaRPr sz="1800" b="1">
              <a:solidFill>
                <a:srgbClr val="394873"/>
              </a:solidFill>
              <a:latin typeface="Architects Daughter"/>
              <a:ea typeface="+mn-ea"/>
              <a:cs typeface="Architects Daughter"/>
            </a:endParaRPr>
          </a:p>
          <a:p>
            <a:pPr algn="l" hangingPunct="0">
              <a:lnSpc>
                <a:spcPct val="100000"/>
              </a:lnSpc>
            </a:pPr>
            <a:r>
              <a:rPr sz="1800" b="1">
                <a:solidFill>
                  <a:srgbClr val="394873"/>
                </a:solidFill>
                <a:latin typeface="Architects Daughter"/>
                <a:ea typeface="+mn-ea"/>
                <a:cs typeface="Architects Daughter"/>
              </a:rPr>
              <a:t>b) John Dewey</a:t>
            </a:r>
          </a:p>
          <a:p>
            <a:pPr algn="l" hangingPunct="0">
              <a:lnSpc>
                <a:spcPct val="100000"/>
              </a:lnSpc>
            </a:pPr>
            <a:endParaRPr sz="1800" b="1">
              <a:solidFill>
                <a:srgbClr val="394873"/>
              </a:solidFill>
              <a:latin typeface="Architects Daughter"/>
              <a:ea typeface="+mn-ea"/>
              <a:cs typeface="Architects Daughter"/>
            </a:endParaRPr>
          </a:p>
          <a:p>
            <a:pPr algn="l" hangingPunct="0">
              <a:lnSpc>
                <a:spcPct val="100000"/>
              </a:lnSpc>
            </a:pPr>
            <a:r>
              <a:rPr sz="1800" b="1">
                <a:solidFill>
                  <a:srgbClr val="394873"/>
                </a:solidFill>
                <a:latin typeface="Architects Daughter"/>
                <a:ea typeface="+mn-ea"/>
                <a:cs typeface="Architects Daughter"/>
              </a:rPr>
              <a:t>c) John Doe </a:t>
            </a:r>
          </a:p>
          <a:p>
            <a:pPr algn="l" hangingPunct="0">
              <a:lnSpc>
                <a:spcPct val="100000"/>
              </a:lnSpc>
            </a:pPr>
            <a:endParaRPr sz="1800" b="1">
              <a:solidFill>
                <a:srgbClr val="394873"/>
              </a:solidFill>
              <a:latin typeface="Architects Daughter"/>
              <a:ea typeface="+mn-ea"/>
              <a:cs typeface="Architects Daughter"/>
            </a:endParaRPr>
          </a:p>
          <a:p>
            <a:pPr algn="l" hangingPunct="0">
              <a:lnSpc>
                <a:spcPct val="100000"/>
              </a:lnSpc>
            </a:pPr>
            <a:r>
              <a:rPr sz="1800" b="1">
                <a:solidFill>
                  <a:srgbClr val="394873"/>
                </a:solidFill>
                <a:latin typeface="Architects Daughter"/>
                <a:ea typeface="+mn-ea"/>
                <a:cs typeface="Architects Daughter"/>
              </a:rPr>
              <a:t>d) Johnny Depp</a:t>
            </a:r>
          </a:p>
          <a:p>
            <a:pPr algn="ctr" hangingPunct="0">
              <a:lnSpc>
                <a:spcPct val="100000"/>
              </a:lnSpc>
            </a:pPr>
            <a:endParaRPr sz="1800" b="1">
              <a:solidFill>
                <a:srgbClr val="394873"/>
              </a:solidFill>
              <a:latin typeface="Architects Daughter"/>
              <a:ea typeface="+mn-ea"/>
              <a:cs typeface="Architects Daughter"/>
            </a:endParaRPr>
          </a:p>
        </p:txBody>
      </p:sp>
      <p:sp>
        <p:nvSpPr>
          <p:cNvPr id="6" name="Rectangle 5"/>
          <p:cNvSpPr/>
          <p:nvPr/>
        </p:nvSpPr>
        <p:spPr>
          <a:xfrm>
            <a:off x="2195486" y="6229350"/>
            <a:ext cx="86072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4" action="ppaction://hlinksldjump"/>
              </a:rPr>
              <a:t>back</a:t>
            </a:r>
          </a:p>
        </p:txBody>
      </p:sp>
      <p:sp>
        <p:nvSpPr>
          <p:cNvPr id="7" name="Rectangle 6"/>
          <p:cNvSpPr/>
          <p:nvPr/>
        </p:nvSpPr>
        <p:spPr>
          <a:xfrm>
            <a:off x="3193775" y="6219825"/>
            <a:ext cx="1337816"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5" action="ppaction://hlinksldjump"/>
              </a:rPr>
              <a:t>main menu</a:t>
            </a:r>
          </a:p>
        </p:txBody>
      </p:sp>
      <p:sp>
        <p:nvSpPr>
          <p:cNvPr id="8" name="Rectangle 7"/>
          <p:cNvSpPr/>
          <p:nvPr/>
        </p:nvSpPr>
        <p:spPr>
          <a:xfrm>
            <a:off x="5422625" y="6219825"/>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6" action="ppaction://hlinksldjump"/>
              </a:rPr>
              <a:t>next</a:t>
            </a:r>
          </a:p>
        </p:txBody>
      </p:sp>
      <p:sp>
        <p:nvSpPr>
          <p:cNvPr id="9" name="Rectangle 8"/>
          <p:cNvSpPr/>
          <p:nvPr/>
        </p:nvSpPr>
        <p:spPr>
          <a:xfrm>
            <a:off x="4670150" y="6219825"/>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7" action="ppaction://hlinksldjump"/>
              </a:rPr>
              <a:t>exit</a:t>
            </a:r>
          </a:p>
        </p:txBody>
      </p:sp>
      <p:sp>
        <p:nvSpPr>
          <p:cNvPr id="10" name="text 0 copy 4"/>
          <p:cNvSpPr/>
          <p:nvPr/>
        </p:nvSpPr>
        <p:spPr>
          <a:xfrm>
            <a:off x="2117101" y="4324350"/>
            <a:ext cx="2761378" cy="266700"/>
          </a:xfrm>
          <a:prstGeom prst="rect">
            <a:avLst/>
          </a:prstGeom>
        </p:spPr>
        <p:txBody>
          <a:bodyPr spcFirstLastPara="0" lIns="0" tIns="0" rIns="0" bIns="0" anchor="t"/>
          <a:lstStyle/>
          <a:p>
            <a:pPr algn="l" hangingPunct="0">
              <a:lnSpc>
                <a:spcPct val="100000"/>
              </a:lnSpc>
            </a:pPr>
            <a:r>
              <a:rPr sz="1800" b="1">
                <a:solidFill>
                  <a:srgbClr val="394873"/>
                </a:solidFill>
                <a:latin typeface="Architects Daughter"/>
                <a:ea typeface="+mn-ea"/>
                <a:cs typeface="Architects Daughter"/>
                <a:hlinkClick r:id="rId8" action="ppaction://hlinksldjump"/>
              </a:rPr>
              <a:t>d) Johnny Depp</a:t>
            </a:r>
          </a:p>
        </p:txBody>
      </p:sp>
      <p:sp>
        <p:nvSpPr>
          <p:cNvPr id="11" name="text 0 copy 5"/>
          <p:cNvSpPr/>
          <p:nvPr/>
        </p:nvSpPr>
        <p:spPr>
          <a:xfrm>
            <a:off x="2108706" y="3876675"/>
            <a:ext cx="2761378" cy="266700"/>
          </a:xfrm>
          <a:prstGeom prst="rect">
            <a:avLst/>
          </a:prstGeom>
        </p:spPr>
        <p:txBody>
          <a:bodyPr spcFirstLastPara="0" lIns="0" tIns="0" rIns="0" bIns="0" anchor="t"/>
          <a:lstStyle/>
          <a:p>
            <a:pPr algn="l" hangingPunct="0">
              <a:lnSpc>
                <a:spcPct val="100000"/>
              </a:lnSpc>
            </a:pPr>
            <a:r>
              <a:rPr sz="1800" b="1">
                <a:solidFill>
                  <a:srgbClr val="394873"/>
                </a:solidFill>
                <a:latin typeface="Architects Daughter"/>
                <a:ea typeface="+mn-ea"/>
                <a:cs typeface="Architects Daughter"/>
                <a:hlinkClick r:id="rId8" action="ppaction://hlinksldjump"/>
              </a:rPr>
              <a:t>c) John Doe </a:t>
            </a:r>
          </a:p>
        </p:txBody>
      </p:sp>
      <p:sp>
        <p:nvSpPr>
          <p:cNvPr id="12" name="text 0 copy 6"/>
          <p:cNvSpPr/>
          <p:nvPr/>
        </p:nvSpPr>
        <p:spPr>
          <a:xfrm>
            <a:off x="2114331" y="3390900"/>
            <a:ext cx="2761378" cy="266700"/>
          </a:xfrm>
          <a:prstGeom prst="rect">
            <a:avLst/>
          </a:prstGeom>
        </p:spPr>
        <p:txBody>
          <a:bodyPr spcFirstLastPara="0" lIns="0" tIns="0" rIns="0" bIns="0" anchor="t"/>
          <a:lstStyle/>
          <a:p>
            <a:pPr algn="l" hangingPunct="0">
              <a:lnSpc>
                <a:spcPct val="100000"/>
              </a:lnSpc>
            </a:pPr>
            <a:r>
              <a:rPr sz="1800" b="1">
                <a:solidFill>
                  <a:srgbClr val="394873"/>
                </a:solidFill>
                <a:latin typeface="Architects Daughter"/>
                <a:ea typeface="+mn-ea"/>
                <a:cs typeface="Architects Daughter"/>
                <a:hlinkClick r:id="rId9" action="ppaction://hlinksldjump"/>
              </a:rPr>
              <a:t>b) John Dewey</a:t>
            </a:r>
          </a:p>
        </p:txBody>
      </p:sp>
      <p:sp>
        <p:nvSpPr>
          <p:cNvPr id="13" name="text 0 copy 7"/>
          <p:cNvSpPr/>
          <p:nvPr/>
        </p:nvSpPr>
        <p:spPr>
          <a:xfrm>
            <a:off x="2116875" y="2943225"/>
            <a:ext cx="2761378" cy="266700"/>
          </a:xfrm>
          <a:prstGeom prst="rect">
            <a:avLst/>
          </a:prstGeom>
        </p:spPr>
        <p:txBody>
          <a:bodyPr spcFirstLastPara="0" lIns="0" tIns="0" rIns="0" bIns="0" anchor="t"/>
          <a:lstStyle/>
          <a:p>
            <a:pPr algn="l" hangingPunct="0">
              <a:lnSpc>
                <a:spcPct val="100000"/>
              </a:lnSpc>
            </a:pPr>
            <a:r>
              <a:rPr sz="1800" b="1">
                <a:solidFill>
                  <a:srgbClr val="394873"/>
                </a:solidFill>
                <a:latin typeface="Architects Daughter"/>
                <a:ea typeface="+mn-ea"/>
                <a:cs typeface="Architects Daughter"/>
                <a:hlinkClick r:id="rId8" action="ppaction://hlinksldjump"/>
              </a:rPr>
              <a:t>a) John Denver</a:t>
            </a:r>
          </a:p>
        </p:txBody>
      </p:sp>
      <p:sp>
        <p:nvSpPr>
          <p:cNvPr id="14" name="text 0 copy 8"/>
          <p:cNvSpPr/>
          <p:nvPr/>
        </p:nvSpPr>
        <p:spPr>
          <a:xfrm>
            <a:off x="1915960" y="2419350"/>
            <a:ext cx="2761378" cy="266700"/>
          </a:xfrm>
          <a:prstGeom prst="rect">
            <a:avLst/>
          </a:prstGeom>
        </p:spPr>
        <p:txBody>
          <a:bodyPr spcFirstLastPara="0" lIns="0" tIns="0" rIns="0" bIns="0" anchor="t"/>
          <a:lstStyle/>
          <a:p>
            <a:pPr algn="l" hangingPunct="0">
              <a:lnSpc>
                <a:spcPct val="100000"/>
              </a:lnSpc>
            </a:pPr>
            <a:r>
              <a:rPr sz="1800">
                <a:solidFill>
                  <a:srgbClr val="394873"/>
                </a:solidFill>
                <a:latin typeface="Architects Daughter"/>
                <a:ea typeface="+mn-ea"/>
                <a:cs typeface="Architects Daughter"/>
              </a:rPr>
              <a:t>Select one:</a:t>
            </a:r>
          </a:p>
        </p:txBody>
      </p:sp>
    </p:spTree>
    <p:extLst>
      <p:ext uri="{BB962C8B-B14F-4D97-AF65-F5344CB8AC3E}">
        <p14:creationId xmlns:p14="http://schemas.microsoft.com/office/powerpoint/2010/main" val="39300242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Yes copy 8"/>
        <p:cNvGrpSpPr/>
        <p:nvPr/>
      </p:nvGrpSpPr>
      <p:grpSpPr>
        <a:xfrm>
          <a:off x="0" y="0"/>
          <a:ext cx="0" cy="0"/>
          <a:chOff x="0" y="0"/>
          <a:chExt cx="0" cy="0"/>
        </a:xfrm>
      </p:grpSpPr>
      <p:sp>
        <p:nvSpPr>
          <p:cNvPr id="2" name="Rectangle 1"/>
          <p:cNvSpPr/>
          <p:nvPr/>
        </p:nvSpPr>
        <p:spPr>
          <a:xfrm>
            <a:off x="447675" y="1657350"/>
            <a:ext cx="5373532" cy="1495425"/>
          </a:xfrm>
          <a:prstGeom prst="rect">
            <a:avLst/>
          </a:prstGeom>
        </p:spPr>
        <p:txBody>
          <a:bodyPr spcFirstLastPara="0" lIns="95250" tIns="95250" rIns="95250" bIns="0" anchor="t"/>
          <a:lstStyle/>
          <a:p>
            <a:pPr algn="l" hangingPunct="0">
              <a:lnSpc>
                <a:spcPct val="100000"/>
              </a:lnSpc>
            </a:pPr>
            <a:r>
              <a:rPr sz="8250">
                <a:solidFill>
                  <a:srgbClr val="FFFFFF"/>
                </a:solidFill>
                <a:latin typeface="Architects Daughter"/>
                <a:ea typeface="+mn-ea"/>
                <a:cs typeface="Architects Daughter"/>
              </a:rPr>
              <a:t>Corrtect</a:t>
            </a:r>
            <a:r>
              <a:rPr sz="8250">
                <a:solidFill>
                  <a:srgbClr val="FFFFFF"/>
                </a:solidFill>
                <a:latin typeface="Desyrel"/>
                <a:ea typeface="+mn-ea"/>
                <a:cs typeface="Desyrel"/>
              </a:rPr>
              <a:t>!</a:t>
            </a:r>
          </a:p>
        </p:txBody>
      </p:sp>
      <p:sp>
        <p:nvSpPr>
          <p:cNvPr id="3" name="Rectangle 2"/>
          <p:cNvSpPr/>
          <p:nvPr/>
        </p:nvSpPr>
        <p:spPr>
          <a:xfrm>
            <a:off x="1085850"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4" action="ppaction://hlinksldjump"/>
              </a:rPr>
              <a:t>Back</a:t>
            </a:r>
          </a:p>
        </p:txBody>
      </p:sp>
      <p:sp>
        <p:nvSpPr>
          <p:cNvPr id="4" name="Rectangle 3"/>
          <p:cNvSpPr/>
          <p:nvPr/>
        </p:nvSpPr>
        <p:spPr>
          <a:xfrm>
            <a:off x="2176593"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Next</a:t>
            </a:r>
          </a:p>
        </p:txBody>
      </p:sp>
      <p:sp>
        <p:nvSpPr>
          <p:cNvPr id="5" name="Rectangle 4"/>
          <p:cNvSpPr/>
          <p:nvPr/>
        </p:nvSpPr>
        <p:spPr>
          <a:xfrm>
            <a:off x="3190295"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Main</a:t>
            </a:r>
          </a:p>
        </p:txBody>
      </p:sp>
      <p:sp>
        <p:nvSpPr>
          <p:cNvPr id="6" name="Rectangle 5"/>
          <p:cNvSpPr/>
          <p:nvPr/>
        </p:nvSpPr>
        <p:spPr>
          <a:xfrm>
            <a:off x="4108963"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Exit</a:t>
            </a:r>
          </a:p>
        </p:txBody>
      </p:sp>
      <p:pic>
        <p:nvPicPr>
          <p:cNvPr id="7" name="John Dewey | Biography, Philosophy, Pragmatism, &amp; Education"/>
          <p:cNvPicPr/>
          <p:nvPr/>
        </p:nvPicPr>
        <p:blipFill rotWithShape="1">
          <a:blip r:embed="rId8"/>
          <a:stretch>
            <a:fillRect/>
          </a:stretch>
        </p:blipFill>
        <p:spPr>
          <a:xfrm>
            <a:off x="685800" y="3962400"/>
            <a:ext cx="3572404" cy="1040739"/>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No copy 8"/>
        <p:cNvGrpSpPr/>
        <p:nvPr/>
      </p:nvGrpSpPr>
      <p:grpSpPr>
        <a:xfrm>
          <a:off x="0" y="0"/>
          <a:ext cx="0" cy="0"/>
          <a:chOff x="0" y="0"/>
          <a:chExt cx="0" cy="0"/>
        </a:xfrm>
      </p:grpSpPr>
      <p:sp>
        <p:nvSpPr>
          <p:cNvPr id="2" name="Rectangle 1"/>
          <p:cNvSpPr/>
          <p:nvPr/>
        </p:nvSpPr>
        <p:spPr>
          <a:xfrm>
            <a:off x="8515350" y="1714500"/>
            <a:ext cx="3911550" cy="2381250"/>
          </a:xfrm>
          <a:prstGeom prst="rect">
            <a:avLst/>
          </a:prstGeom>
        </p:spPr>
        <p:txBody>
          <a:bodyPr spcFirstLastPara="0" lIns="95250" tIns="95250" rIns="95250" bIns="0" anchor="t"/>
          <a:lstStyle/>
          <a:p>
            <a:pPr algn="ctr" hangingPunct="0">
              <a:lnSpc>
                <a:spcPct val="100000"/>
              </a:lnSpc>
            </a:pPr>
            <a:r>
              <a:rPr sz="7200">
                <a:solidFill>
                  <a:srgbClr val="FFFFFF"/>
                </a:solidFill>
                <a:latin typeface="Architects Daughter"/>
                <a:ea typeface="+mn-ea"/>
                <a:cs typeface="Architects Daughter"/>
              </a:rPr>
              <a:t>Ooops!</a:t>
            </a:r>
          </a:p>
          <a:p>
            <a:pPr algn="ctr" hangingPunct="0">
              <a:lnSpc>
                <a:spcPct val="100000"/>
              </a:lnSpc>
            </a:pPr>
            <a:r>
              <a:rPr sz="5400" b="1">
                <a:solidFill>
                  <a:srgbClr val="FFFFFF"/>
                </a:solidFill>
                <a:latin typeface="Architects Daughter"/>
                <a:ea typeface="+mn-ea"/>
                <a:cs typeface="Architects Daughter"/>
              </a:rPr>
              <a:t>Try again...</a:t>
            </a:r>
          </a:p>
        </p:txBody>
      </p:sp>
      <p:sp>
        <p:nvSpPr>
          <p:cNvPr id="3" name="Rectangle 2"/>
          <p:cNvSpPr/>
          <p:nvPr/>
        </p:nvSpPr>
        <p:spPr>
          <a:xfrm>
            <a:off x="8705850" y="392430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4" action="ppaction://hlinksldjump"/>
              </a:rPr>
              <a:t>Back</a:t>
            </a:r>
          </a:p>
        </p:txBody>
      </p:sp>
      <p:sp>
        <p:nvSpPr>
          <p:cNvPr id="4" name="Rectangle 3"/>
          <p:cNvSpPr/>
          <p:nvPr/>
        </p:nvSpPr>
        <p:spPr>
          <a:xfrm>
            <a:off x="9796593" y="392430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Next</a:t>
            </a:r>
          </a:p>
        </p:txBody>
      </p:sp>
      <p:sp>
        <p:nvSpPr>
          <p:cNvPr id="5" name="Rectangle 4"/>
          <p:cNvSpPr/>
          <p:nvPr/>
        </p:nvSpPr>
        <p:spPr>
          <a:xfrm>
            <a:off x="10810295" y="393457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Main</a:t>
            </a:r>
          </a:p>
        </p:txBody>
      </p:sp>
      <p:sp>
        <p:nvSpPr>
          <p:cNvPr id="6" name="Rectangle 5"/>
          <p:cNvSpPr/>
          <p:nvPr/>
        </p:nvSpPr>
        <p:spPr>
          <a:xfrm>
            <a:off x="11728963" y="393457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Exit</a:t>
            </a:r>
          </a:p>
        </p:txBody>
      </p:sp>
    </p:spTree>
    <p:extLst>
      <p:ext uri="{BB962C8B-B14F-4D97-AF65-F5344CB8AC3E}">
        <p14:creationId xmlns:p14="http://schemas.microsoft.com/office/powerpoint/2010/main" val="39300242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Cognitivism 2"/>
        <p:cNvGrpSpPr/>
        <p:nvPr/>
      </p:nvGrpSpPr>
      <p:grpSpPr>
        <a:xfrm>
          <a:off x="0" y="0"/>
          <a:ext cx="0" cy="0"/>
          <a:chOff x="0" y="0"/>
          <a:chExt cx="0" cy="0"/>
        </a:xfrm>
      </p:grpSpPr>
      <p:pic>
        <p:nvPicPr>
          <p:cNvPr id="2" name="Valentin Salja"/>
          <p:cNvPicPr/>
          <p:nvPr/>
        </p:nvPicPr>
        <p:blipFill rotWithShape="1">
          <a:blip r:embed="rId3"/>
          <a:stretch>
            <a:fillRect/>
          </a:stretch>
        </p:blipFill>
        <p:spPr>
          <a:xfrm>
            <a:off x="8115300" y="0"/>
            <a:ext cx="4885722" cy="7333952"/>
          </a:xfrm>
          <a:prstGeom prst="rect">
            <a:avLst/>
          </a:prstGeom>
        </p:spPr>
      </p:pic>
      <p:sp>
        <p:nvSpPr>
          <p:cNvPr id="3" name="Rectangle 2"/>
          <p:cNvSpPr/>
          <p:nvPr/>
        </p:nvSpPr>
        <p:spPr>
          <a:xfrm>
            <a:off x="8105775" y="609600"/>
            <a:ext cx="4891732" cy="1009650"/>
          </a:xfrm>
          <a:prstGeom prst="rect">
            <a:avLst/>
          </a:prstGeom>
        </p:spPr>
        <p:txBody>
          <a:bodyPr spcFirstLastPara="0" lIns="95250" tIns="95250" rIns="95250" bIns="0" anchor="t"/>
          <a:lstStyle/>
          <a:p>
            <a:pPr algn="ctr" hangingPunct="0">
              <a:lnSpc>
                <a:spcPct val="100000"/>
              </a:lnSpc>
            </a:pPr>
            <a:r>
              <a:rPr sz="5400">
                <a:solidFill>
                  <a:srgbClr val="C5C8D9"/>
                </a:solidFill>
                <a:latin typeface="Architects Daughter"/>
                <a:ea typeface="+mn-ea"/>
                <a:cs typeface="Architects Daughter"/>
              </a:rPr>
              <a:t>Cognitivism</a:t>
            </a:r>
          </a:p>
        </p:txBody>
      </p:sp>
      <p:sp>
        <p:nvSpPr>
          <p:cNvPr id="4" name="text 0 copy 2"/>
          <p:cNvSpPr/>
          <p:nvPr/>
        </p:nvSpPr>
        <p:spPr>
          <a:xfrm>
            <a:off x="485775" y="1304925"/>
            <a:ext cx="6684814" cy="723900"/>
          </a:xfrm>
          <a:prstGeom prst="rect">
            <a:avLst/>
          </a:prstGeom>
        </p:spPr>
        <p:txBody>
          <a:bodyPr spcFirstLastPara="0" lIns="0" tIns="0" rIns="0" bIns="0" anchor="t"/>
          <a:lstStyle/>
          <a:p>
            <a:pPr algn="l" hangingPunct="0">
              <a:lnSpc>
                <a:spcPct val="133333"/>
              </a:lnSpc>
            </a:pPr>
            <a:r>
              <a:rPr sz="1800" b="1">
                <a:solidFill>
                  <a:srgbClr val="394873"/>
                </a:solidFill>
                <a:latin typeface="Architects Daughter"/>
                <a:ea typeface="+mn-ea"/>
                <a:cs typeface="Architects Daughter"/>
              </a:rPr>
              <a:t>If a person references Jean Piaget's Constructivism Theory, what are they saying?</a:t>
            </a:r>
          </a:p>
        </p:txBody>
      </p:sp>
      <p:sp>
        <p:nvSpPr>
          <p:cNvPr id="5" name="text 0 copy 3"/>
          <p:cNvSpPr/>
          <p:nvPr/>
        </p:nvSpPr>
        <p:spPr>
          <a:xfrm>
            <a:off x="866775" y="2181225"/>
            <a:ext cx="6107956" cy="266700"/>
          </a:xfrm>
          <a:prstGeom prst="rect">
            <a:avLst/>
          </a:prstGeom>
        </p:spPr>
        <p:txBody>
          <a:bodyPr spcFirstLastPara="0" lIns="0" tIns="0" rIns="0" bIns="0" anchor="t"/>
          <a:lstStyle/>
          <a:p>
            <a:pPr algn="l" hangingPunct="0">
              <a:lnSpc>
                <a:spcPct val="100000"/>
              </a:lnSpc>
            </a:pPr>
            <a:r>
              <a:rPr sz="1800">
                <a:solidFill>
                  <a:srgbClr val="394873"/>
                </a:solidFill>
                <a:latin typeface="Architects Daughter"/>
                <a:ea typeface="+mn-ea"/>
                <a:cs typeface="Architects Daughter"/>
              </a:rPr>
              <a:t>Select one:</a:t>
            </a:r>
          </a:p>
        </p:txBody>
      </p:sp>
      <p:sp>
        <p:nvSpPr>
          <p:cNvPr id="6" name="Rectangle 5"/>
          <p:cNvSpPr/>
          <p:nvPr/>
        </p:nvSpPr>
        <p:spPr>
          <a:xfrm>
            <a:off x="1952625" y="6429375"/>
            <a:ext cx="86072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4" action="ppaction://hlinksldjump"/>
              </a:rPr>
              <a:t>back</a:t>
            </a:r>
          </a:p>
        </p:txBody>
      </p:sp>
      <p:sp>
        <p:nvSpPr>
          <p:cNvPr id="7" name="Rectangle 6"/>
          <p:cNvSpPr/>
          <p:nvPr/>
        </p:nvSpPr>
        <p:spPr>
          <a:xfrm>
            <a:off x="2950914" y="6419850"/>
            <a:ext cx="1337816"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5" action="ppaction://hlinksldjump"/>
              </a:rPr>
              <a:t>main menu</a:t>
            </a:r>
          </a:p>
        </p:txBody>
      </p:sp>
      <p:sp>
        <p:nvSpPr>
          <p:cNvPr id="8" name="Rectangle 7"/>
          <p:cNvSpPr/>
          <p:nvPr/>
        </p:nvSpPr>
        <p:spPr>
          <a:xfrm>
            <a:off x="5179764" y="6419850"/>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6" action="ppaction://hlinksldjump"/>
              </a:rPr>
              <a:t>next</a:t>
            </a:r>
          </a:p>
        </p:txBody>
      </p:sp>
      <p:sp>
        <p:nvSpPr>
          <p:cNvPr id="9" name="Rectangle 8"/>
          <p:cNvSpPr/>
          <p:nvPr/>
        </p:nvSpPr>
        <p:spPr>
          <a:xfrm>
            <a:off x="4427289" y="6419850"/>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7" action="ppaction://hlinksldjump"/>
              </a:rPr>
              <a:t>exit</a:t>
            </a:r>
          </a:p>
        </p:txBody>
      </p:sp>
      <p:sp>
        <p:nvSpPr>
          <p:cNvPr id="10" name="text 0 copy 4"/>
          <p:cNvSpPr/>
          <p:nvPr/>
        </p:nvSpPr>
        <p:spPr>
          <a:xfrm>
            <a:off x="1140131" y="5324475"/>
            <a:ext cx="6107956" cy="266700"/>
          </a:xfrm>
          <a:prstGeom prst="rect">
            <a:avLst/>
          </a:prstGeom>
        </p:spPr>
        <p:txBody>
          <a:bodyPr spcFirstLastPara="0" lIns="0" tIns="0" rIns="0" bIns="0" anchor="t"/>
          <a:lstStyle/>
          <a:p>
            <a:pPr algn="l" hangingPunct="0">
              <a:lnSpc>
                <a:spcPct val="100000"/>
              </a:lnSpc>
            </a:pPr>
            <a:r>
              <a:rPr sz="1800" b="1">
                <a:solidFill>
                  <a:srgbClr val="394873"/>
                </a:solidFill>
                <a:latin typeface="Architects Daughter"/>
                <a:ea typeface="+mn-ea"/>
                <a:cs typeface="Architects Daughter"/>
                <a:hlinkClick r:id="rId8" action="ppaction://hlinksldjump"/>
              </a:rPr>
              <a:t>d) Teaching without the help of visual aids is pointless.</a:t>
            </a:r>
          </a:p>
        </p:txBody>
      </p:sp>
      <p:sp>
        <p:nvSpPr>
          <p:cNvPr id="11" name="text 0 copy 5"/>
          <p:cNvSpPr/>
          <p:nvPr/>
        </p:nvSpPr>
        <p:spPr>
          <a:xfrm>
            <a:off x="1139403" y="4457700"/>
            <a:ext cx="6107956" cy="533400"/>
          </a:xfrm>
          <a:prstGeom prst="rect">
            <a:avLst/>
          </a:prstGeom>
        </p:spPr>
        <p:txBody>
          <a:bodyPr spcFirstLastPara="0" lIns="0" tIns="0" rIns="0" bIns="0" anchor="t"/>
          <a:lstStyle/>
          <a:p>
            <a:pPr algn="l" hangingPunct="0">
              <a:lnSpc>
                <a:spcPct val="100000"/>
              </a:lnSpc>
            </a:pPr>
            <a:r>
              <a:rPr sz="1800" b="1">
                <a:solidFill>
                  <a:srgbClr val="394873"/>
                </a:solidFill>
                <a:latin typeface="Architects Daughter"/>
                <a:ea typeface="+mn-ea"/>
                <a:cs typeface="Architects Daughter"/>
                <a:hlinkClick r:id="rId8" action="ppaction://hlinksldjump"/>
              </a:rPr>
              <a:t>c) Knowledge is constructed through social interactions with family, friends, teachers and peers. </a:t>
            </a:r>
          </a:p>
        </p:txBody>
      </p:sp>
      <p:sp>
        <p:nvSpPr>
          <p:cNvPr id="12" name="text 0 copy 6"/>
          <p:cNvSpPr/>
          <p:nvPr/>
        </p:nvSpPr>
        <p:spPr>
          <a:xfrm>
            <a:off x="1137409" y="3657600"/>
            <a:ext cx="6107956" cy="533400"/>
          </a:xfrm>
          <a:prstGeom prst="rect">
            <a:avLst/>
          </a:prstGeom>
        </p:spPr>
        <p:txBody>
          <a:bodyPr spcFirstLastPara="0" lIns="0" tIns="0" rIns="0" bIns="0" anchor="t"/>
          <a:lstStyle/>
          <a:p>
            <a:pPr algn="l" hangingPunct="0">
              <a:lnSpc>
                <a:spcPct val="100000"/>
              </a:lnSpc>
            </a:pPr>
            <a:r>
              <a:rPr sz="1800" b="1">
                <a:solidFill>
                  <a:srgbClr val="394873"/>
                </a:solidFill>
                <a:latin typeface="Architects Daughter"/>
                <a:ea typeface="+mn-ea"/>
                <a:cs typeface="Architects Daughter"/>
                <a:hlinkClick r:id="rId8" action="ppaction://hlinksldjump"/>
              </a:rPr>
              <a:t>b) People learn best when they have Legos with which they can build structures.</a:t>
            </a:r>
          </a:p>
        </p:txBody>
      </p:sp>
      <p:sp>
        <p:nvSpPr>
          <p:cNvPr id="13" name="text 0 copy 7"/>
          <p:cNvSpPr/>
          <p:nvPr/>
        </p:nvSpPr>
        <p:spPr>
          <a:xfrm>
            <a:off x="1133475" y="2562225"/>
            <a:ext cx="6107956" cy="800100"/>
          </a:xfrm>
          <a:prstGeom prst="rect">
            <a:avLst/>
          </a:prstGeom>
        </p:spPr>
        <p:txBody>
          <a:bodyPr spcFirstLastPara="0" lIns="0" tIns="0" rIns="0" bIns="0" anchor="t"/>
          <a:lstStyle/>
          <a:p>
            <a:pPr algn="l" hangingPunct="0">
              <a:lnSpc>
                <a:spcPct val="100000"/>
              </a:lnSpc>
            </a:pPr>
            <a:r>
              <a:rPr sz="1800" b="1">
                <a:solidFill>
                  <a:srgbClr val="394873"/>
                </a:solidFill>
                <a:latin typeface="Architects Daughter"/>
                <a:ea typeface="+mn-ea"/>
                <a:cs typeface="Architects Daughter"/>
                <a:hlinkClick r:id="rId9" action="ppaction://hlinksldjump"/>
              </a:rPr>
              <a:t>a) Knowledge is based on a person's experiences, which in turn are influenced by their emotional, biological and mental state of development. </a:t>
            </a:r>
          </a:p>
        </p:txBody>
      </p:sp>
    </p:spTree>
    <p:extLst>
      <p:ext uri="{BB962C8B-B14F-4D97-AF65-F5344CB8AC3E}">
        <p14:creationId xmlns:p14="http://schemas.microsoft.com/office/powerpoint/2010/main" val="39300242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Yes copy 9"/>
        <p:cNvGrpSpPr/>
        <p:nvPr/>
      </p:nvGrpSpPr>
      <p:grpSpPr>
        <a:xfrm>
          <a:off x="0" y="0"/>
          <a:ext cx="0" cy="0"/>
          <a:chOff x="0" y="0"/>
          <a:chExt cx="0" cy="0"/>
        </a:xfrm>
      </p:grpSpPr>
      <p:sp>
        <p:nvSpPr>
          <p:cNvPr id="2" name="Rectangle 1"/>
          <p:cNvSpPr/>
          <p:nvPr/>
        </p:nvSpPr>
        <p:spPr>
          <a:xfrm>
            <a:off x="447675" y="1657350"/>
            <a:ext cx="5373532" cy="1504950"/>
          </a:xfrm>
          <a:prstGeom prst="rect">
            <a:avLst/>
          </a:prstGeom>
        </p:spPr>
        <p:txBody>
          <a:bodyPr spcFirstLastPara="0" lIns="95250" tIns="95250" rIns="95250" bIns="0" anchor="t"/>
          <a:lstStyle/>
          <a:p>
            <a:pPr algn="l" hangingPunct="0">
              <a:lnSpc>
                <a:spcPct val="100000"/>
              </a:lnSpc>
            </a:pPr>
            <a:r>
              <a:rPr sz="8250">
                <a:solidFill>
                  <a:srgbClr val="FFFFFF"/>
                </a:solidFill>
                <a:latin typeface="Architects Daughter"/>
                <a:ea typeface="+mn-ea"/>
                <a:cs typeface="Architects Daughter"/>
              </a:rPr>
              <a:t>Corrtect</a:t>
            </a:r>
            <a:r>
              <a:rPr sz="8250">
                <a:solidFill>
                  <a:srgbClr val="FFFFFF"/>
                </a:solidFill>
                <a:latin typeface="Desyrel"/>
                <a:ea typeface="+mn-ea"/>
                <a:cs typeface="Desyrel"/>
              </a:rPr>
              <a:t>!</a:t>
            </a:r>
          </a:p>
        </p:txBody>
      </p:sp>
      <p:sp>
        <p:nvSpPr>
          <p:cNvPr id="3" name="Rectangle 2"/>
          <p:cNvSpPr/>
          <p:nvPr/>
        </p:nvSpPr>
        <p:spPr>
          <a:xfrm>
            <a:off x="1085850"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4" action="ppaction://hlinksldjump"/>
              </a:rPr>
              <a:t>Back</a:t>
            </a:r>
          </a:p>
        </p:txBody>
      </p:sp>
      <p:sp>
        <p:nvSpPr>
          <p:cNvPr id="4" name="Rectangle 3"/>
          <p:cNvSpPr/>
          <p:nvPr/>
        </p:nvSpPr>
        <p:spPr>
          <a:xfrm>
            <a:off x="2176593"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Next</a:t>
            </a:r>
          </a:p>
        </p:txBody>
      </p:sp>
      <p:sp>
        <p:nvSpPr>
          <p:cNvPr id="5" name="Rectangle 4"/>
          <p:cNvSpPr/>
          <p:nvPr/>
        </p:nvSpPr>
        <p:spPr>
          <a:xfrm>
            <a:off x="3190295"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Main</a:t>
            </a:r>
          </a:p>
        </p:txBody>
      </p:sp>
      <p:sp>
        <p:nvSpPr>
          <p:cNvPr id="6" name="Rectangle 5"/>
          <p:cNvSpPr/>
          <p:nvPr/>
        </p:nvSpPr>
        <p:spPr>
          <a:xfrm>
            <a:off x="4108963"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Exit</a:t>
            </a:r>
          </a:p>
        </p:txBody>
      </p:sp>
    </p:spTree>
    <p:extLst>
      <p:ext uri="{BB962C8B-B14F-4D97-AF65-F5344CB8AC3E}">
        <p14:creationId xmlns:p14="http://schemas.microsoft.com/office/powerpoint/2010/main" val="3930024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No copy 9"/>
        <p:cNvGrpSpPr/>
        <p:nvPr/>
      </p:nvGrpSpPr>
      <p:grpSpPr>
        <a:xfrm>
          <a:off x="0" y="0"/>
          <a:ext cx="0" cy="0"/>
          <a:chOff x="0" y="0"/>
          <a:chExt cx="0" cy="0"/>
        </a:xfrm>
      </p:grpSpPr>
      <p:sp>
        <p:nvSpPr>
          <p:cNvPr id="2" name="Rectangle 1"/>
          <p:cNvSpPr/>
          <p:nvPr/>
        </p:nvSpPr>
        <p:spPr>
          <a:xfrm>
            <a:off x="8515350" y="1714500"/>
            <a:ext cx="3911550" cy="2381250"/>
          </a:xfrm>
          <a:prstGeom prst="rect">
            <a:avLst/>
          </a:prstGeom>
        </p:spPr>
        <p:txBody>
          <a:bodyPr spcFirstLastPara="0" lIns="95250" tIns="95250" rIns="95250" bIns="0" anchor="t"/>
          <a:lstStyle/>
          <a:p>
            <a:pPr algn="ctr" hangingPunct="0">
              <a:lnSpc>
                <a:spcPct val="100000"/>
              </a:lnSpc>
            </a:pPr>
            <a:r>
              <a:rPr sz="7200">
                <a:solidFill>
                  <a:srgbClr val="FFFFFF"/>
                </a:solidFill>
                <a:latin typeface="Architects Daughter"/>
                <a:ea typeface="+mn-ea"/>
                <a:cs typeface="Architects Daughter"/>
              </a:rPr>
              <a:t>Ooops!</a:t>
            </a:r>
          </a:p>
          <a:p>
            <a:pPr algn="ctr" hangingPunct="0">
              <a:lnSpc>
                <a:spcPct val="100000"/>
              </a:lnSpc>
            </a:pPr>
            <a:r>
              <a:rPr sz="5400" b="1">
                <a:solidFill>
                  <a:srgbClr val="FFFFFF"/>
                </a:solidFill>
                <a:latin typeface="Architects Daughter"/>
                <a:ea typeface="+mn-ea"/>
                <a:cs typeface="Architects Daughter"/>
              </a:rPr>
              <a:t>Try again...</a:t>
            </a:r>
          </a:p>
        </p:txBody>
      </p:sp>
      <p:sp>
        <p:nvSpPr>
          <p:cNvPr id="3" name="Rectangle 2"/>
          <p:cNvSpPr/>
          <p:nvPr/>
        </p:nvSpPr>
        <p:spPr>
          <a:xfrm>
            <a:off x="8715375" y="39814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4" action="ppaction://hlinksldjump"/>
              </a:rPr>
              <a:t>Back</a:t>
            </a:r>
          </a:p>
        </p:txBody>
      </p:sp>
      <p:sp>
        <p:nvSpPr>
          <p:cNvPr id="4" name="Rectangle 3"/>
          <p:cNvSpPr/>
          <p:nvPr/>
        </p:nvSpPr>
        <p:spPr>
          <a:xfrm>
            <a:off x="9806118" y="39814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Next</a:t>
            </a:r>
          </a:p>
        </p:txBody>
      </p:sp>
      <p:sp>
        <p:nvSpPr>
          <p:cNvPr id="5" name="Rectangle 4"/>
          <p:cNvSpPr/>
          <p:nvPr/>
        </p:nvSpPr>
        <p:spPr>
          <a:xfrm>
            <a:off x="10819820" y="3991728"/>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Main</a:t>
            </a:r>
          </a:p>
        </p:txBody>
      </p:sp>
      <p:sp>
        <p:nvSpPr>
          <p:cNvPr id="6" name="Rectangle 5"/>
          <p:cNvSpPr/>
          <p:nvPr/>
        </p:nvSpPr>
        <p:spPr>
          <a:xfrm>
            <a:off x="11738488" y="3991728"/>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Exit</a:t>
            </a:r>
          </a:p>
        </p:txBody>
      </p:sp>
    </p:spTree>
    <p:extLst>
      <p:ext uri="{BB962C8B-B14F-4D97-AF65-F5344CB8AC3E}">
        <p14:creationId xmlns:p14="http://schemas.microsoft.com/office/powerpoint/2010/main" val="3930024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Cognitivism 3"/>
        <p:cNvGrpSpPr/>
        <p:nvPr/>
      </p:nvGrpSpPr>
      <p:grpSpPr>
        <a:xfrm>
          <a:off x="0" y="0"/>
          <a:ext cx="0" cy="0"/>
          <a:chOff x="0" y="0"/>
          <a:chExt cx="0" cy="0"/>
        </a:xfrm>
      </p:grpSpPr>
      <p:pic>
        <p:nvPicPr>
          <p:cNvPr id="2" name="Valentin Salja"/>
          <p:cNvPicPr/>
          <p:nvPr/>
        </p:nvPicPr>
        <p:blipFill rotWithShape="1">
          <a:blip r:embed="rId3"/>
          <a:stretch>
            <a:fillRect/>
          </a:stretch>
        </p:blipFill>
        <p:spPr>
          <a:xfrm>
            <a:off x="8115300" y="0"/>
            <a:ext cx="4885722" cy="7333952"/>
          </a:xfrm>
          <a:prstGeom prst="rect">
            <a:avLst/>
          </a:prstGeom>
        </p:spPr>
      </p:pic>
      <p:sp>
        <p:nvSpPr>
          <p:cNvPr id="3" name="Rectangle 2"/>
          <p:cNvSpPr/>
          <p:nvPr/>
        </p:nvSpPr>
        <p:spPr>
          <a:xfrm>
            <a:off x="8105775" y="609600"/>
            <a:ext cx="4891732" cy="1000125"/>
          </a:xfrm>
          <a:prstGeom prst="rect">
            <a:avLst/>
          </a:prstGeom>
        </p:spPr>
        <p:txBody>
          <a:bodyPr spcFirstLastPara="0" lIns="95250" tIns="95250" rIns="95250" bIns="0" anchor="t"/>
          <a:lstStyle/>
          <a:p>
            <a:pPr algn="ctr" hangingPunct="0">
              <a:lnSpc>
                <a:spcPct val="100000"/>
              </a:lnSpc>
            </a:pPr>
            <a:r>
              <a:rPr sz="5400">
                <a:solidFill>
                  <a:srgbClr val="C5C8D9"/>
                </a:solidFill>
                <a:latin typeface="Architects Daughter"/>
                <a:ea typeface="+mn-ea"/>
                <a:cs typeface="Architects Daughter"/>
              </a:rPr>
              <a:t>Cognitivism</a:t>
            </a:r>
          </a:p>
        </p:txBody>
      </p:sp>
      <p:sp>
        <p:nvSpPr>
          <p:cNvPr id="4" name="text 0 copy 2"/>
          <p:cNvSpPr/>
          <p:nvPr/>
        </p:nvSpPr>
        <p:spPr>
          <a:xfrm>
            <a:off x="485776" y="1743075"/>
            <a:ext cx="6684814" cy="1066800"/>
          </a:xfrm>
          <a:prstGeom prst="rect">
            <a:avLst/>
          </a:prstGeom>
        </p:spPr>
        <p:txBody>
          <a:bodyPr spcFirstLastPara="0" lIns="0" tIns="0" rIns="0" bIns="0" anchor="t"/>
          <a:lstStyle/>
          <a:p>
            <a:pPr algn="l" hangingPunct="0">
              <a:lnSpc>
                <a:spcPct val="100000"/>
              </a:lnSpc>
            </a:pPr>
            <a:r>
              <a:rPr sz="1800">
                <a:solidFill>
                  <a:srgbClr val="394873"/>
                </a:solidFill>
                <a:latin typeface="Architects Daughter"/>
                <a:ea typeface="+mn-ea"/>
                <a:cs typeface="Architects Daughter"/>
              </a:rPr>
              <a:t>The theory of </a:t>
            </a:r>
            <a:r>
              <a:rPr sz="1800" u="sng">
                <a:solidFill>
                  <a:srgbClr val="394873"/>
                </a:solidFill>
                <a:latin typeface="Architects Daughter"/>
                <a:ea typeface="+mn-ea"/>
                <a:cs typeface="Architects Daughter"/>
              </a:rPr>
              <a:t>Role Modeling</a:t>
            </a:r>
            <a:r>
              <a:rPr sz="1800">
                <a:solidFill>
                  <a:srgbClr val="394873"/>
                </a:solidFill>
                <a:latin typeface="Architects Daughter"/>
                <a:ea typeface="+mn-ea"/>
                <a:cs typeface="Architects Daughter"/>
              </a:rPr>
              <a:t> says that behavior modification is achieved by observing the actions of others, mentally rehearsing if these actions are appropriate, and initiating the behavior that was considered appropriate. </a:t>
            </a:r>
          </a:p>
        </p:txBody>
      </p:sp>
      <p:sp>
        <p:nvSpPr>
          <p:cNvPr id="5" name="text 0 copy 3"/>
          <p:cNvSpPr/>
          <p:nvPr/>
        </p:nvSpPr>
        <p:spPr>
          <a:xfrm>
            <a:off x="894458" y="3124200"/>
            <a:ext cx="6107956" cy="266700"/>
          </a:xfrm>
          <a:prstGeom prst="rect">
            <a:avLst/>
          </a:prstGeom>
        </p:spPr>
        <p:txBody>
          <a:bodyPr spcFirstLastPara="0" lIns="0" tIns="0" rIns="0" bIns="0" anchor="t"/>
          <a:lstStyle/>
          <a:p>
            <a:pPr algn="l" hangingPunct="0">
              <a:lnSpc>
                <a:spcPct val="100000"/>
              </a:lnSpc>
            </a:pPr>
            <a:r>
              <a:rPr sz="1800">
                <a:solidFill>
                  <a:srgbClr val="394873"/>
                </a:solidFill>
                <a:latin typeface="Architects Daughter"/>
                <a:ea typeface="+mn-ea"/>
                <a:cs typeface="Architects Daughter"/>
              </a:rPr>
              <a:t>Select one:</a:t>
            </a:r>
          </a:p>
        </p:txBody>
      </p:sp>
      <p:sp>
        <p:nvSpPr>
          <p:cNvPr id="6" name="Rectangle 5"/>
          <p:cNvSpPr/>
          <p:nvPr/>
        </p:nvSpPr>
        <p:spPr>
          <a:xfrm>
            <a:off x="2190750" y="6105525"/>
            <a:ext cx="86072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4" action="ppaction://hlinksldjump"/>
              </a:rPr>
              <a:t>back</a:t>
            </a:r>
          </a:p>
        </p:txBody>
      </p:sp>
      <p:sp>
        <p:nvSpPr>
          <p:cNvPr id="7" name="Rectangle 6"/>
          <p:cNvSpPr/>
          <p:nvPr/>
        </p:nvSpPr>
        <p:spPr>
          <a:xfrm>
            <a:off x="3189039" y="6096000"/>
            <a:ext cx="1337816"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5" action="ppaction://hlinksldjump"/>
              </a:rPr>
              <a:t>main menu</a:t>
            </a:r>
          </a:p>
        </p:txBody>
      </p:sp>
      <p:sp>
        <p:nvSpPr>
          <p:cNvPr id="8" name="Rectangle 7"/>
          <p:cNvSpPr/>
          <p:nvPr/>
        </p:nvSpPr>
        <p:spPr>
          <a:xfrm>
            <a:off x="5417889" y="6096000"/>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6" action="ppaction://hlinksldjump"/>
              </a:rPr>
              <a:t>next</a:t>
            </a:r>
          </a:p>
        </p:txBody>
      </p:sp>
      <p:sp>
        <p:nvSpPr>
          <p:cNvPr id="9" name="Rectangle 8"/>
          <p:cNvSpPr/>
          <p:nvPr/>
        </p:nvSpPr>
        <p:spPr>
          <a:xfrm>
            <a:off x="4665414" y="6096000"/>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7" action="ppaction://hlinksldjump"/>
              </a:rPr>
              <a:t>exit</a:t>
            </a:r>
          </a:p>
        </p:txBody>
      </p:sp>
      <p:sp>
        <p:nvSpPr>
          <p:cNvPr id="10" name="text 0 copy 4"/>
          <p:cNvSpPr/>
          <p:nvPr/>
        </p:nvSpPr>
        <p:spPr>
          <a:xfrm>
            <a:off x="1457325" y="3657600"/>
            <a:ext cx="1824625" cy="266700"/>
          </a:xfrm>
          <a:prstGeom prst="rect">
            <a:avLst/>
          </a:prstGeom>
        </p:spPr>
        <p:txBody>
          <a:bodyPr spcFirstLastPara="0" lIns="0" tIns="0" rIns="0" bIns="0" anchor="t"/>
          <a:lstStyle/>
          <a:p>
            <a:pPr marL="228600" indent="-228600" algn="l" hangingPunct="0">
              <a:lnSpc>
                <a:spcPct val="100000"/>
              </a:lnSpc>
              <a:buClr>
                <a:srgbClr val="402E27"/>
              </a:buClr>
              <a:buFont typeface="Courier New" panose="020B0604020202020204" pitchFamily="34" charset="0"/>
              <a:buChar char="o"/>
            </a:pPr>
            <a:r>
              <a:rPr sz="1800">
                <a:solidFill>
                  <a:srgbClr val="394873"/>
                </a:solidFill>
                <a:latin typeface="Architects Daughter"/>
                <a:ea typeface="+mn-ea"/>
                <a:cs typeface="Architects Daughter"/>
                <a:hlinkClick r:id="rId8" action="ppaction://hlinksldjump"/>
              </a:rPr>
              <a:t>True</a:t>
            </a:r>
          </a:p>
        </p:txBody>
      </p:sp>
      <p:sp>
        <p:nvSpPr>
          <p:cNvPr id="11" name="text 0 copy 5"/>
          <p:cNvSpPr/>
          <p:nvPr/>
        </p:nvSpPr>
        <p:spPr>
          <a:xfrm>
            <a:off x="1466276" y="4143375"/>
            <a:ext cx="1739246" cy="266700"/>
          </a:xfrm>
          <a:prstGeom prst="rect">
            <a:avLst/>
          </a:prstGeom>
        </p:spPr>
        <p:txBody>
          <a:bodyPr spcFirstLastPara="0" lIns="0" tIns="0" rIns="0" bIns="0" anchor="t"/>
          <a:lstStyle/>
          <a:p>
            <a:pPr marL="228600" indent="-228600" algn="l" hangingPunct="0">
              <a:lnSpc>
                <a:spcPct val="100000"/>
              </a:lnSpc>
              <a:buClr>
                <a:srgbClr val="402E27"/>
              </a:buClr>
              <a:buFont typeface="Courier New" panose="020B0604020202020204" pitchFamily="34" charset="0"/>
              <a:buChar char="o"/>
            </a:pPr>
            <a:r>
              <a:rPr sz="1800">
                <a:solidFill>
                  <a:srgbClr val="394873"/>
                </a:solidFill>
                <a:latin typeface="Architects Daughter"/>
                <a:ea typeface="+mn-ea"/>
                <a:cs typeface="Architects Daughter"/>
                <a:hlinkClick r:id="rId9" action="ppaction://hlinksldjump"/>
              </a:rPr>
              <a:t>False</a:t>
            </a:r>
          </a:p>
        </p:txBody>
      </p:sp>
    </p:spTree>
    <p:extLst>
      <p:ext uri="{BB962C8B-B14F-4D97-AF65-F5344CB8AC3E}">
        <p14:creationId xmlns:p14="http://schemas.microsoft.com/office/powerpoint/2010/main" val="39300242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Yes copy 10"/>
        <p:cNvGrpSpPr/>
        <p:nvPr/>
      </p:nvGrpSpPr>
      <p:grpSpPr>
        <a:xfrm>
          <a:off x="0" y="0"/>
          <a:ext cx="0" cy="0"/>
          <a:chOff x="0" y="0"/>
          <a:chExt cx="0" cy="0"/>
        </a:xfrm>
      </p:grpSpPr>
      <p:sp>
        <p:nvSpPr>
          <p:cNvPr id="2" name="Rectangle 1"/>
          <p:cNvSpPr/>
          <p:nvPr/>
        </p:nvSpPr>
        <p:spPr>
          <a:xfrm>
            <a:off x="447675" y="1657350"/>
            <a:ext cx="5373532" cy="1504950"/>
          </a:xfrm>
          <a:prstGeom prst="rect">
            <a:avLst/>
          </a:prstGeom>
        </p:spPr>
        <p:txBody>
          <a:bodyPr spcFirstLastPara="0" lIns="95250" tIns="95250" rIns="95250" bIns="0" anchor="t"/>
          <a:lstStyle/>
          <a:p>
            <a:pPr algn="l" hangingPunct="0">
              <a:lnSpc>
                <a:spcPct val="100000"/>
              </a:lnSpc>
            </a:pPr>
            <a:r>
              <a:rPr sz="8250">
                <a:solidFill>
                  <a:srgbClr val="FFFFFF"/>
                </a:solidFill>
                <a:latin typeface="Architects Daughter"/>
                <a:ea typeface="+mn-ea"/>
                <a:cs typeface="Architects Daughter"/>
              </a:rPr>
              <a:t>Corrtect</a:t>
            </a:r>
            <a:r>
              <a:rPr sz="8250">
                <a:solidFill>
                  <a:srgbClr val="FFFFFF"/>
                </a:solidFill>
                <a:latin typeface="Desyrel"/>
                <a:ea typeface="+mn-ea"/>
                <a:cs typeface="Desyrel"/>
              </a:rPr>
              <a:t>!</a:t>
            </a:r>
          </a:p>
        </p:txBody>
      </p:sp>
      <p:sp>
        <p:nvSpPr>
          <p:cNvPr id="3" name="Rectangle 2"/>
          <p:cNvSpPr/>
          <p:nvPr/>
        </p:nvSpPr>
        <p:spPr>
          <a:xfrm>
            <a:off x="1085850"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4" action="ppaction://hlinksldjump"/>
              </a:rPr>
              <a:t>Back</a:t>
            </a:r>
          </a:p>
        </p:txBody>
      </p:sp>
      <p:sp>
        <p:nvSpPr>
          <p:cNvPr id="4" name="Rectangle 3"/>
          <p:cNvSpPr/>
          <p:nvPr/>
        </p:nvSpPr>
        <p:spPr>
          <a:xfrm>
            <a:off x="2176593"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Next</a:t>
            </a:r>
          </a:p>
        </p:txBody>
      </p:sp>
      <p:sp>
        <p:nvSpPr>
          <p:cNvPr id="5" name="Rectangle 4"/>
          <p:cNvSpPr/>
          <p:nvPr/>
        </p:nvSpPr>
        <p:spPr>
          <a:xfrm>
            <a:off x="3190295"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Main</a:t>
            </a:r>
          </a:p>
        </p:txBody>
      </p:sp>
      <p:sp>
        <p:nvSpPr>
          <p:cNvPr id="6" name="Rectangle 5"/>
          <p:cNvSpPr/>
          <p:nvPr/>
        </p:nvSpPr>
        <p:spPr>
          <a:xfrm>
            <a:off x="4108963"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Exit</a:t>
            </a:r>
          </a:p>
        </p:txBody>
      </p:sp>
    </p:spTree>
    <p:extLst>
      <p:ext uri="{BB962C8B-B14F-4D97-AF65-F5344CB8AC3E}">
        <p14:creationId xmlns:p14="http://schemas.microsoft.com/office/powerpoint/2010/main" val="39300242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No copy 10"/>
        <p:cNvGrpSpPr/>
        <p:nvPr/>
      </p:nvGrpSpPr>
      <p:grpSpPr>
        <a:xfrm>
          <a:off x="0" y="0"/>
          <a:ext cx="0" cy="0"/>
          <a:chOff x="0" y="0"/>
          <a:chExt cx="0" cy="0"/>
        </a:xfrm>
      </p:grpSpPr>
      <p:sp>
        <p:nvSpPr>
          <p:cNvPr id="2" name="Rectangle 1"/>
          <p:cNvSpPr/>
          <p:nvPr/>
        </p:nvSpPr>
        <p:spPr>
          <a:xfrm>
            <a:off x="8515350" y="1714500"/>
            <a:ext cx="3911550" cy="2381250"/>
          </a:xfrm>
          <a:prstGeom prst="rect">
            <a:avLst/>
          </a:prstGeom>
        </p:spPr>
        <p:txBody>
          <a:bodyPr spcFirstLastPara="0" lIns="95250" tIns="95250" rIns="95250" bIns="0" anchor="t"/>
          <a:lstStyle/>
          <a:p>
            <a:pPr algn="ctr" hangingPunct="0">
              <a:lnSpc>
                <a:spcPct val="100000"/>
              </a:lnSpc>
            </a:pPr>
            <a:r>
              <a:rPr sz="7200">
                <a:solidFill>
                  <a:srgbClr val="FFFFFF"/>
                </a:solidFill>
                <a:latin typeface="Architects Daughter"/>
                <a:ea typeface="+mn-ea"/>
                <a:cs typeface="Architects Daughter"/>
              </a:rPr>
              <a:t>Ooops!</a:t>
            </a:r>
          </a:p>
          <a:p>
            <a:pPr algn="ctr" hangingPunct="0">
              <a:lnSpc>
                <a:spcPct val="100000"/>
              </a:lnSpc>
            </a:pPr>
            <a:r>
              <a:rPr sz="5400" b="1">
                <a:solidFill>
                  <a:srgbClr val="FFFFFF"/>
                </a:solidFill>
                <a:latin typeface="Architects Daughter"/>
                <a:ea typeface="+mn-ea"/>
                <a:cs typeface="Architects Daughter"/>
              </a:rPr>
              <a:t>Try again...</a:t>
            </a:r>
          </a:p>
        </p:txBody>
      </p:sp>
      <p:sp>
        <p:nvSpPr>
          <p:cNvPr id="3" name="Rectangle 2"/>
          <p:cNvSpPr/>
          <p:nvPr/>
        </p:nvSpPr>
        <p:spPr>
          <a:xfrm>
            <a:off x="8715375" y="39814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4" action="ppaction://hlinksldjump"/>
              </a:rPr>
              <a:t>Back</a:t>
            </a:r>
          </a:p>
        </p:txBody>
      </p:sp>
      <p:sp>
        <p:nvSpPr>
          <p:cNvPr id="4" name="Rectangle 3"/>
          <p:cNvSpPr/>
          <p:nvPr/>
        </p:nvSpPr>
        <p:spPr>
          <a:xfrm>
            <a:off x="9806118" y="39814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Next</a:t>
            </a:r>
          </a:p>
        </p:txBody>
      </p:sp>
      <p:sp>
        <p:nvSpPr>
          <p:cNvPr id="5" name="Rectangle 4"/>
          <p:cNvSpPr/>
          <p:nvPr/>
        </p:nvSpPr>
        <p:spPr>
          <a:xfrm>
            <a:off x="10819820" y="3991728"/>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Main</a:t>
            </a:r>
          </a:p>
        </p:txBody>
      </p:sp>
      <p:sp>
        <p:nvSpPr>
          <p:cNvPr id="6" name="Rectangle 5"/>
          <p:cNvSpPr/>
          <p:nvPr/>
        </p:nvSpPr>
        <p:spPr>
          <a:xfrm>
            <a:off x="11738488" y="3991728"/>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Exit</a:t>
            </a:r>
          </a:p>
        </p:txBody>
      </p:sp>
    </p:spTree>
    <p:extLst>
      <p:ext uri="{BB962C8B-B14F-4D97-AF65-F5344CB8AC3E}">
        <p14:creationId xmlns:p14="http://schemas.microsoft.com/office/powerpoint/2010/main" val="39300242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Cognitivism 4"/>
        <p:cNvGrpSpPr/>
        <p:nvPr/>
      </p:nvGrpSpPr>
      <p:grpSpPr>
        <a:xfrm>
          <a:off x="0" y="0"/>
          <a:ext cx="0" cy="0"/>
          <a:chOff x="0" y="0"/>
          <a:chExt cx="0" cy="0"/>
        </a:xfrm>
      </p:grpSpPr>
      <p:pic>
        <p:nvPicPr>
          <p:cNvPr id="2" name="Valentin Salja"/>
          <p:cNvPicPr/>
          <p:nvPr/>
        </p:nvPicPr>
        <p:blipFill rotWithShape="1">
          <a:blip r:embed="rId3"/>
          <a:stretch>
            <a:fillRect/>
          </a:stretch>
        </p:blipFill>
        <p:spPr>
          <a:xfrm>
            <a:off x="8115300" y="0"/>
            <a:ext cx="4885722" cy="7333952"/>
          </a:xfrm>
          <a:prstGeom prst="rect">
            <a:avLst/>
          </a:prstGeom>
        </p:spPr>
      </p:pic>
      <p:sp>
        <p:nvSpPr>
          <p:cNvPr id="3" name="Rectangle 2"/>
          <p:cNvSpPr/>
          <p:nvPr/>
        </p:nvSpPr>
        <p:spPr>
          <a:xfrm>
            <a:off x="8105775" y="609600"/>
            <a:ext cx="4891732" cy="1009650"/>
          </a:xfrm>
          <a:prstGeom prst="rect">
            <a:avLst/>
          </a:prstGeom>
        </p:spPr>
        <p:txBody>
          <a:bodyPr spcFirstLastPara="0" lIns="95250" tIns="95250" rIns="95250" bIns="0" anchor="t"/>
          <a:lstStyle/>
          <a:p>
            <a:pPr algn="ctr" hangingPunct="0">
              <a:lnSpc>
                <a:spcPct val="100000"/>
              </a:lnSpc>
            </a:pPr>
            <a:r>
              <a:rPr sz="5400">
                <a:solidFill>
                  <a:srgbClr val="C5C8D9"/>
                </a:solidFill>
                <a:latin typeface="Architects Daughter"/>
                <a:ea typeface="+mn-ea"/>
                <a:cs typeface="Architects Daughter"/>
              </a:rPr>
              <a:t>Cognitivism</a:t>
            </a:r>
          </a:p>
        </p:txBody>
      </p:sp>
      <p:sp>
        <p:nvSpPr>
          <p:cNvPr id="4" name="text 0 copy 2"/>
          <p:cNvSpPr/>
          <p:nvPr/>
        </p:nvSpPr>
        <p:spPr>
          <a:xfrm>
            <a:off x="409575" y="1104900"/>
            <a:ext cx="6684814" cy="723900"/>
          </a:xfrm>
          <a:prstGeom prst="rect">
            <a:avLst/>
          </a:prstGeom>
        </p:spPr>
        <p:txBody>
          <a:bodyPr spcFirstLastPara="0" lIns="0" tIns="0" rIns="0" bIns="0" anchor="t"/>
          <a:lstStyle/>
          <a:p>
            <a:pPr algn="l" hangingPunct="0">
              <a:lnSpc>
                <a:spcPct val="133333"/>
              </a:lnSpc>
            </a:pPr>
            <a:r>
              <a:rPr sz="1800" b="1">
                <a:solidFill>
                  <a:srgbClr val="394873"/>
                </a:solidFill>
                <a:latin typeface="Architects Daughter"/>
                <a:ea typeface="+mn-ea"/>
                <a:cs typeface="Architects Daughter"/>
              </a:rPr>
              <a:t>What does David Ausubel's Reception Learning (Subsumption Theory) suggest?</a:t>
            </a:r>
          </a:p>
        </p:txBody>
      </p:sp>
      <p:sp>
        <p:nvSpPr>
          <p:cNvPr id="5" name="text 0 copy 3"/>
          <p:cNvSpPr/>
          <p:nvPr/>
        </p:nvSpPr>
        <p:spPr>
          <a:xfrm>
            <a:off x="569396" y="2143125"/>
            <a:ext cx="6872486" cy="266700"/>
          </a:xfrm>
          <a:prstGeom prst="rect">
            <a:avLst/>
          </a:prstGeom>
        </p:spPr>
        <p:txBody>
          <a:bodyPr spcFirstLastPara="0" lIns="0" tIns="0" rIns="0" bIns="0" anchor="t"/>
          <a:lstStyle/>
          <a:p>
            <a:pPr algn="l" hangingPunct="0">
              <a:lnSpc>
                <a:spcPct val="100000"/>
              </a:lnSpc>
            </a:pPr>
            <a:r>
              <a:rPr sz="1800">
                <a:solidFill>
                  <a:srgbClr val="394873"/>
                </a:solidFill>
                <a:latin typeface="Architects Daughter"/>
                <a:ea typeface="+mn-ea"/>
                <a:cs typeface="Architects Daughter"/>
              </a:rPr>
              <a:t>Select one:</a:t>
            </a:r>
          </a:p>
        </p:txBody>
      </p:sp>
      <p:sp>
        <p:nvSpPr>
          <p:cNvPr id="6" name="Rectangle 5"/>
          <p:cNvSpPr/>
          <p:nvPr/>
        </p:nvSpPr>
        <p:spPr>
          <a:xfrm>
            <a:off x="2075704" y="6286500"/>
            <a:ext cx="86072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4" action="ppaction://hlinksldjump"/>
              </a:rPr>
              <a:t>back</a:t>
            </a:r>
          </a:p>
        </p:txBody>
      </p:sp>
      <p:sp>
        <p:nvSpPr>
          <p:cNvPr id="7" name="Rectangle 6"/>
          <p:cNvSpPr/>
          <p:nvPr/>
        </p:nvSpPr>
        <p:spPr>
          <a:xfrm>
            <a:off x="3073994" y="6276975"/>
            <a:ext cx="1337816"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5" action="ppaction://hlinksldjump"/>
              </a:rPr>
              <a:t>main menu</a:t>
            </a:r>
          </a:p>
        </p:txBody>
      </p:sp>
      <p:sp>
        <p:nvSpPr>
          <p:cNvPr id="8" name="Rectangle 7"/>
          <p:cNvSpPr/>
          <p:nvPr/>
        </p:nvSpPr>
        <p:spPr>
          <a:xfrm>
            <a:off x="5302844" y="6276975"/>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6" action="ppaction://hlinksldjump"/>
              </a:rPr>
              <a:t>next</a:t>
            </a:r>
          </a:p>
        </p:txBody>
      </p:sp>
      <p:sp>
        <p:nvSpPr>
          <p:cNvPr id="9" name="Rectangle 8"/>
          <p:cNvSpPr/>
          <p:nvPr/>
        </p:nvSpPr>
        <p:spPr>
          <a:xfrm>
            <a:off x="4550369" y="6276975"/>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7" action="ppaction://hlinksldjump"/>
              </a:rPr>
              <a:t>exit</a:t>
            </a:r>
          </a:p>
        </p:txBody>
      </p:sp>
      <p:sp>
        <p:nvSpPr>
          <p:cNvPr id="10" name="text 0 copy 4"/>
          <p:cNvSpPr/>
          <p:nvPr/>
        </p:nvSpPr>
        <p:spPr>
          <a:xfrm>
            <a:off x="570135" y="4876800"/>
            <a:ext cx="6872486" cy="533400"/>
          </a:xfrm>
          <a:prstGeom prst="rect">
            <a:avLst/>
          </a:prstGeom>
        </p:spPr>
        <p:txBody>
          <a:bodyPr spcFirstLastPara="0" lIns="0" tIns="0" rIns="0" bIns="0" anchor="t"/>
          <a:lstStyle/>
          <a:p>
            <a:pPr algn="l" hangingPunct="0">
              <a:lnSpc>
                <a:spcPct val="100000"/>
              </a:lnSpc>
            </a:pPr>
            <a:r>
              <a:rPr sz="1800" b="1">
                <a:solidFill>
                  <a:srgbClr val="394873"/>
                </a:solidFill>
                <a:latin typeface="Architects Daughter"/>
                <a:ea typeface="+mn-ea"/>
                <a:cs typeface="Architects Daughter"/>
                <a:hlinkClick r:id="rId8" action="ppaction://hlinksldjump"/>
              </a:rPr>
              <a:t>d) People should not assume learning will occur and they must take active control of their own learning.</a:t>
            </a:r>
          </a:p>
        </p:txBody>
      </p:sp>
      <p:sp>
        <p:nvSpPr>
          <p:cNvPr id="11" name="text 0 copy 5"/>
          <p:cNvSpPr/>
          <p:nvPr/>
        </p:nvSpPr>
        <p:spPr>
          <a:xfrm>
            <a:off x="573095" y="4076700"/>
            <a:ext cx="6872486" cy="533400"/>
          </a:xfrm>
          <a:prstGeom prst="rect">
            <a:avLst/>
          </a:prstGeom>
        </p:spPr>
        <p:txBody>
          <a:bodyPr spcFirstLastPara="0" lIns="0" tIns="0" rIns="0" bIns="0" anchor="t"/>
          <a:lstStyle/>
          <a:p>
            <a:pPr algn="l" hangingPunct="0">
              <a:lnSpc>
                <a:spcPct val="100000"/>
              </a:lnSpc>
            </a:pPr>
            <a:r>
              <a:rPr sz="1800" b="1">
                <a:solidFill>
                  <a:srgbClr val="394873"/>
                </a:solidFill>
                <a:latin typeface="Architects Daughter"/>
                <a:ea typeface="+mn-ea"/>
                <a:cs typeface="Architects Daughter"/>
                <a:hlinkClick r:id="rId8" action="ppaction://hlinksldjump"/>
              </a:rPr>
              <a:t>c) Learning best occurs when people participate actively in the learning process instead of being spoon-fed the information.</a:t>
            </a:r>
          </a:p>
        </p:txBody>
      </p:sp>
      <p:sp>
        <p:nvSpPr>
          <p:cNvPr id="12" name="text 0 copy 6"/>
          <p:cNvSpPr/>
          <p:nvPr/>
        </p:nvSpPr>
        <p:spPr>
          <a:xfrm>
            <a:off x="579366" y="3038475"/>
            <a:ext cx="6872486" cy="800100"/>
          </a:xfrm>
          <a:prstGeom prst="rect">
            <a:avLst/>
          </a:prstGeom>
        </p:spPr>
        <p:txBody>
          <a:bodyPr spcFirstLastPara="0" lIns="0" tIns="0" rIns="0" bIns="0" anchor="t"/>
          <a:lstStyle/>
          <a:p>
            <a:pPr algn="l" hangingPunct="0">
              <a:lnSpc>
                <a:spcPct val="100000"/>
              </a:lnSpc>
            </a:pPr>
            <a:r>
              <a:rPr sz="1800" b="1">
                <a:solidFill>
                  <a:srgbClr val="394873"/>
                </a:solidFill>
                <a:latin typeface="Architects Daughter"/>
                <a:ea typeface="+mn-ea"/>
                <a:cs typeface="Architects Daughter"/>
                <a:hlinkClick r:id="rId9" action="ppaction://hlinksldjump"/>
              </a:rPr>
              <a:t>b) People should learn less complex, more general information, then gradually extend learning to other related areas of previously learned information.</a:t>
            </a:r>
          </a:p>
        </p:txBody>
      </p:sp>
      <p:sp>
        <p:nvSpPr>
          <p:cNvPr id="13" name="text 0 copy 7"/>
          <p:cNvSpPr/>
          <p:nvPr/>
        </p:nvSpPr>
        <p:spPr>
          <a:xfrm>
            <a:off x="572523" y="2552700"/>
            <a:ext cx="6872486" cy="266700"/>
          </a:xfrm>
          <a:prstGeom prst="rect">
            <a:avLst/>
          </a:prstGeom>
        </p:spPr>
        <p:txBody>
          <a:bodyPr spcFirstLastPara="0" lIns="0" tIns="0" rIns="0" bIns="0" anchor="t"/>
          <a:lstStyle/>
          <a:p>
            <a:pPr algn="l" hangingPunct="0">
              <a:lnSpc>
                <a:spcPct val="100000"/>
              </a:lnSpc>
            </a:pPr>
            <a:r>
              <a:rPr sz="1800" b="1">
                <a:solidFill>
                  <a:srgbClr val="394873"/>
                </a:solidFill>
                <a:latin typeface="Architects Daughter"/>
                <a:ea typeface="+mn-ea"/>
                <a:cs typeface="Architects Daughter"/>
                <a:hlinkClick r:id="rId8" action="ppaction://hlinksldjump"/>
              </a:rPr>
              <a:t>a) The best learning occurs at wedding receptions.</a:t>
            </a:r>
          </a:p>
        </p:txBody>
      </p:sp>
    </p:spTree>
    <p:extLst>
      <p:ext uri="{BB962C8B-B14F-4D97-AF65-F5344CB8AC3E}">
        <p14:creationId xmlns:p14="http://schemas.microsoft.com/office/powerpoint/2010/main" val="3930024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Philosophy 1"/>
        <p:cNvGrpSpPr/>
        <p:nvPr/>
      </p:nvGrpSpPr>
      <p:grpSpPr>
        <a:xfrm>
          <a:off x="0" y="0"/>
          <a:ext cx="0" cy="0"/>
          <a:chOff x="0" y="0"/>
          <a:chExt cx="0" cy="0"/>
        </a:xfrm>
      </p:grpSpPr>
      <p:pic>
        <p:nvPicPr>
          <p:cNvPr id="2" name="Grant Jacobson"/>
          <p:cNvPicPr/>
          <p:nvPr/>
        </p:nvPicPr>
        <p:blipFill rotWithShape="1">
          <a:blip r:embed="rId3"/>
          <a:stretch>
            <a:fillRect/>
          </a:stretch>
        </p:blipFill>
        <p:spPr>
          <a:xfrm>
            <a:off x="-19050" y="0"/>
            <a:ext cx="5502473" cy="7340214"/>
          </a:xfrm>
          <a:prstGeom prst="rect">
            <a:avLst/>
          </a:prstGeom>
        </p:spPr>
      </p:pic>
      <p:sp>
        <p:nvSpPr>
          <p:cNvPr id="3" name="text 0 copy 1"/>
          <p:cNvSpPr/>
          <p:nvPr/>
        </p:nvSpPr>
        <p:spPr>
          <a:xfrm>
            <a:off x="0" y="866775"/>
            <a:ext cx="5522416" cy="590550"/>
          </a:xfrm>
          <a:prstGeom prst="rect">
            <a:avLst/>
          </a:prstGeom>
        </p:spPr>
        <p:txBody>
          <a:bodyPr spcFirstLastPara="0" lIns="0" tIns="0" rIns="0" bIns="0" anchor="t"/>
          <a:lstStyle/>
          <a:p>
            <a:pPr algn="ctr" hangingPunct="0">
              <a:lnSpc>
                <a:spcPct val="100000"/>
              </a:lnSpc>
            </a:pPr>
            <a:r>
              <a:rPr sz="3900" b="1">
                <a:solidFill>
                  <a:srgbClr val="FFFFFF"/>
                </a:solidFill>
                <a:latin typeface="Architects Daughter"/>
                <a:ea typeface="+mn-ea"/>
                <a:cs typeface="Architects Daughter"/>
              </a:rPr>
              <a:t>Educational Philosophy</a:t>
            </a:r>
          </a:p>
        </p:txBody>
      </p:sp>
      <p:sp>
        <p:nvSpPr>
          <p:cNvPr id="4" name="text 0 copy 2"/>
          <p:cNvSpPr/>
          <p:nvPr/>
        </p:nvSpPr>
        <p:spPr>
          <a:xfrm>
            <a:off x="5492684" y="1724025"/>
            <a:ext cx="7531844" cy="590550"/>
          </a:xfrm>
          <a:prstGeom prst="rect">
            <a:avLst/>
          </a:prstGeom>
        </p:spPr>
        <p:txBody>
          <a:bodyPr spcFirstLastPara="0" lIns="0" tIns="0" rIns="0" bIns="0" anchor="t"/>
          <a:lstStyle/>
          <a:p>
            <a:pPr algn="ctr" hangingPunct="0">
              <a:lnSpc>
                <a:spcPct val="50000"/>
              </a:lnSpc>
              <a:spcBef>
                <a:spcPct val="20000"/>
              </a:spcBef>
            </a:pPr>
            <a:r>
              <a:rPr sz="1800" b="1">
                <a:solidFill>
                  <a:srgbClr val="402E27"/>
                </a:solidFill>
                <a:latin typeface="Architects Daughter"/>
                <a:ea typeface="+mn-ea"/>
                <a:cs typeface="Architects Daughter"/>
              </a:rPr>
              <a:t>Which philosopher believed that the life which is </a:t>
            </a:r>
          </a:p>
          <a:p>
            <a:pPr algn="ctr" hangingPunct="0">
              <a:lnSpc>
                <a:spcPct val="50000"/>
              </a:lnSpc>
            </a:pPr>
            <a:r>
              <a:rPr sz="1800" b="1">
                <a:solidFill>
                  <a:srgbClr val="402E27"/>
                </a:solidFill>
                <a:latin typeface="Architects Daughter"/>
                <a:ea typeface="+mn-ea"/>
                <a:cs typeface="Architects Daughter"/>
              </a:rPr>
              <a:t>unexamined is not worth living?</a:t>
            </a:r>
            <a:r>
              <a:rPr sz="3900" b="1">
                <a:solidFill>
                  <a:srgbClr val="402E27"/>
                </a:solidFill>
                <a:latin typeface="Architects Daughter"/>
                <a:ea typeface="+mn-ea"/>
                <a:cs typeface="Architects Daughter"/>
              </a:rPr>
              <a:t> </a:t>
            </a:r>
          </a:p>
        </p:txBody>
      </p:sp>
      <p:sp>
        <p:nvSpPr>
          <p:cNvPr id="5" name="Rectangle 4"/>
          <p:cNvSpPr/>
          <p:nvPr/>
        </p:nvSpPr>
        <p:spPr>
          <a:xfrm>
            <a:off x="7265839" y="6086475"/>
            <a:ext cx="826195"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4" action="ppaction://hlinksldjump"/>
              </a:rPr>
              <a:t>back</a:t>
            </a:r>
          </a:p>
        </p:txBody>
      </p:sp>
      <p:sp>
        <p:nvSpPr>
          <p:cNvPr id="6" name="Rectangle 5"/>
          <p:cNvSpPr/>
          <p:nvPr/>
        </p:nvSpPr>
        <p:spPr>
          <a:xfrm>
            <a:off x="8229600" y="6076950"/>
            <a:ext cx="152737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5" action="ppaction://hlinksldjump"/>
              </a:rPr>
              <a:t>main menu</a:t>
            </a:r>
          </a:p>
        </p:txBody>
      </p:sp>
      <p:sp>
        <p:nvSpPr>
          <p:cNvPr id="7" name="Rectangle 6"/>
          <p:cNvSpPr/>
          <p:nvPr/>
        </p:nvSpPr>
        <p:spPr>
          <a:xfrm>
            <a:off x="10458450" y="6076950"/>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6" action="ppaction://hlinksldjump"/>
              </a:rPr>
              <a:t>next</a:t>
            </a:r>
          </a:p>
        </p:txBody>
      </p:sp>
      <p:sp>
        <p:nvSpPr>
          <p:cNvPr id="8" name="Rectangle 7"/>
          <p:cNvSpPr/>
          <p:nvPr/>
        </p:nvSpPr>
        <p:spPr>
          <a:xfrm>
            <a:off x="9705975" y="6076950"/>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7" action="ppaction://hlinksldjump"/>
              </a:rPr>
              <a:t>exit</a:t>
            </a:r>
          </a:p>
        </p:txBody>
      </p:sp>
      <p:sp>
        <p:nvSpPr>
          <p:cNvPr id="9" name="Rectangle 8"/>
          <p:cNvSpPr/>
          <p:nvPr/>
        </p:nvSpPr>
        <p:spPr>
          <a:xfrm>
            <a:off x="7988612" y="3162300"/>
            <a:ext cx="2466975" cy="457200"/>
          </a:xfrm>
          <a:prstGeom prst="rect">
            <a:avLst/>
          </a:prstGeom>
        </p:spPr>
        <p:txBody>
          <a:bodyPr spcFirstLastPara="0" lIns="95250" tIns="95250" rIns="95250" bIns="0" anchor="t"/>
          <a:lstStyle/>
          <a:p>
            <a:pPr algn="l" hangingPunct="0">
              <a:lnSpc>
                <a:spcPct val="100000"/>
              </a:lnSpc>
            </a:pPr>
            <a:r>
              <a:rPr sz="1800">
                <a:solidFill>
                  <a:srgbClr val="402E27"/>
                </a:solidFill>
                <a:latin typeface="Architects Daughter"/>
                <a:ea typeface="+mn-ea"/>
                <a:cs typeface="Architects Daughter"/>
                <a:hlinkClick r:id="rId8" action="ppaction://hlinksldjump"/>
              </a:rPr>
              <a:t>a) Plato</a:t>
            </a:r>
          </a:p>
        </p:txBody>
      </p:sp>
      <p:sp>
        <p:nvSpPr>
          <p:cNvPr id="10" name="Rectangle 9"/>
          <p:cNvSpPr/>
          <p:nvPr/>
        </p:nvSpPr>
        <p:spPr>
          <a:xfrm>
            <a:off x="7995869" y="3629025"/>
            <a:ext cx="2466975" cy="457200"/>
          </a:xfrm>
          <a:prstGeom prst="rect">
            <a:avLst/>
          </a:prstGeom>
        </p:spPr>
        <p:txBody>
          <a:bodyPr spcFirstLastPara="0" lIns="95250" tIns="95250" rIns="95250" bIns="0" anchor="t"/>
          <a:lstStyle/>
          <a:p>
            <a:pPr algn="l" hangingPunct="0">
              <a:lnSpc>
                <a:spcPct val="100000"/>
              </a:lnSpc>
            </a:pPr>
            <a:r>
              <a:rPr sz="1800">
                <a:solidFill>
                  <a:srgbClr val="402E27"/>
                </a:solidFill>
                <a:latin typeface="Architects Daughter"/>
                <a:ea typeface="+mn-ea"/>
                <a:cs typeface="Architects Daughter"/>
                <a:hlinkClick r:id="rId8" action="ppaction://hlinksldjump"/>
              </a:rPr>
              <a:t>b) Cher</a:t>
            </a:r>
          </a:p>
        </p:txBody>
      </p:sp>
      <p:sp>
        <p:nvSpPr>
          <p:cNvPr id="11" name="Rectangle 10"/>
          <p:cNvSpPr/>
          <p:nvPr/>
        </p:nvSpPr>
        <p:spPr>
          <a:xfrm>
            <a:off x="7995869" y="4095750"/>
            <a:ext cx="2466975" cy="457200"/>
          </a:xfrm>
          <a:prstGeom prst="rect">
            <a:avLst/>
          </a:prstGeom>
        </p:spPr>
        <p:txBody>
          <a:bodyPr spcFirstLastPara="0" lIns="95250" tIns="95250" rIns="95250" bIns="0" anchor="t"/>
          <a:lstStyle/>
          <a:p>
            <a:pPr algn="l" hangingPunct="0">
              <a:lnSpc>
                <a:spcPct val="100000"/>
              </a:lnSpc>
            </a:pPr>
            <a:r>
              <a:rPr sz="1800">
                <a:solidFill>
                  <a:srgbClr val="402E27"/>
                </a:solidFill>
                <a:latin typeface="Architects Daughter"/>
                <a:ea typeface="+mn-ea"/>
                <a:cs typeface="Architects Daughter"/>
                <a:hlinkClick r:id="rId8" action="ppaction://hlinksldjump"/>
              </a:rPr>
              <a:t>c) Malcolm X</a:t>
            </a:r>
          </a:p>
        </p:txBody>
      </p:sp>
      <p:sp>
        <p:nvSpPr>
          <p:cNvPr id="12" name="Rectangle 11"/>
          <p:cNvSpPr/>
          <p:nvPr/>
        </p:nvSpPr>
        <p:spPr>
          <a:xfrm>
            <a:off x="7996812" y="4562475"/>
            <a:ext cx="2466975" cy="457200"/>
          </a:xfrm>
          <a:prstGeom prst="rect">
            <a:avLst/>
          </a:prstGeom>
        </p:spPr>
        <p:txBody>
          <a:bodyPr spcFirstLastPara="0" lIns="95250" tIns="95250" rIns="95250" bIns="0" anchor="t"/>
          <a:lstStyle/>
          <a:p>
            <a:pPr algn="l" hangingPunct="0">
              <a:lnSpc>
                <a:spcPct val="100000"/>
              </a:lnSpc>
            </a:pPr>
            <a:r>
              <a:rPr sz="1800">
                <a:solidFill>
                  <a:srgbClr val="402E27"/>
                </a:solidFill>
                <a:latin typeface="Architects Daughter"/>
                <a:ea typeface="+mn-ea"/>
                <a:cs typeface="Architects Daughter"/>
                <a:hlinkClick r:id="rId9" action="ppaction://hlinksldjump"/>
              </a:rPr>
              <a:t>d) Socrates</a:t>
            </a:r>
          </a:p>
        </p:txBody>
      </p:sp>
      <p:sp>
        <p:nvSpPr>
          <p:cNvPr id="13" name="Rectangle 12"/>
          <p:cNvSpPr/>
          <p:nvPr/>
        </p:nvSpPr>
        <p:spPr>
          <a:xfrm>
            <a:off x="7486650" y="2638425"/>
            <a:ext cx="2466975" cy="457200"/>
          </a:xfrm>
          <a:prstGeom prst="rect">
            <a:avLst/>
          </a:prstGeom>
        </p:spPr>
        <p:txBody>
          <a:bodyPr spcFirstLastPara="0" lIns="95250" tIns="95250" rIns="95250" bIns="0" anchor="t"/>
          <a:lstStyle/>
          <a:p>
            <a:pPr algn="l" hangingPunct="0">
              <a:lnSpc>
                <a:spcPct val="100000"/>
              </a:lnSpc>
            </a:pPr>
            <a:r>
              <a:rPr sz="1800">
                <a:solidFill>
                  <a:srgbClr val="402E27"/>
                </a:solidFill>
                <a:latin typeface="Architects Daughter"/>
                <a:ea typeface="+mn-ea"/>
                <a:cs typeface="Architects Daughter"/>
              </a:rPr>
              <a:t>Select one:</a:t>
            </a:r>
          </a:p>
        </p:txBody>
      </p:sp>
    </p:spTree>
    <p:extLst>
      <p:ext uri="{BB962C8B-B14F-4D97-AF65-F5344CB8AC3E}">
        <p14:creationId xmlns:p14="http://schemas.microsoft.com/office/powerpoint/2010/main" val="39300242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Yes copy 11"/>
        <p:cNvGrpSpPr/>
        <p:nvPr/>
      </p:nvGrpSpPr>
      <p:grpSpPr>
        <a:xfrm>
          <a:off x="0" y="0"/>
          <a:ext cx="0" cy="0"/>
          <a:chOff x="0" y="0"/>
          <a:chExt cx="0" cy="0"/>
        </a:xfrm>
      </p:grpSpPr>
      <p:sp>
        <p:nvSpPr>
          <p:cNvPr id="2" name="Rectangle 1"/>
          <p:cNvSpPr/>
          <p:nvPr/>
        </p:nvSpPr>
        <p:spPr>
          <a:xfrm>
            <a:off x="447675" y="1657350"/>
            <a:ext cx="5373532" cy="1504950"/>
          </a:xfrm>
          <a:prstGeom prst="rect">
            <a:avLst/>
          </a:prstGeom>
        </p:spPr>
        <p:txBody>
          <a:bodyPr spcFirstLastPara="0" lIns="95250" tIns="95250" rIns="95250" bIns="0" anchor="t"/>
          <a:lstStyle/>
          <a:p>
            <a:pPr algn="l" hangingPunct="0">
              <a:lnSpc>
                <a:spcPct val="100000"/>
              </a:lnSpc>
            </a:pPr>
            <a:r>
              <a:rPr sz="8250">
                <a:solidFill>
                  <a:srgbClr val="FFFFFF"/>
                </a:solidFill>
                <a:latin typeface="Architects Daughter"/>
                <a:ea typeface="+mn-ea"/>
                <a:cs typeface="Architects Daughter"/>
              </a:rPr>
              <a:t>Corrtect</a:t>
            </a:r>
            <a:r>
              <a:rPr sz="8250">
                <a:solidFill>
                  <a:srgbClr val="FFFFFF"/>
                </a:solidFill>
                <a:latin typeface="Desyrel"/>
                <a:ea typeface="+mn-ea"/>
                <a:cs typeface="Desyrel"/>
              </a:rPr>
              <a:t>!</a:t>
            </a:r>
          </a:p>
        </p:txBody>
      </p:sp>
      <p:sp>
        <p:nvSpPr>
          <p:cNvPr id="3" name="Rectangle 2"/>
          <p:cNvSpPr/>
          <p:nvPr/>
        </p:nvSpPr>
        <p:spPr>
          <a:xfrm>
            <a:off x="1085850"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4" action="ppaction://hlinksldjump"/>
              </a:rPr>
              <a:t>Back</a:t>
            </a:r>
          </a:p>
        </p:txBody>
      </p:sp>
      <p:sp>
        <p:nvSpPr>
          <p:cNvPr id="4" name="Rectangle 3"/>
          <p:cNvSpPr/>
          <p:nvPr/>
        </p:nvSpPr>
        <p:spPr>
          <a:xfrm>
            <a:off x="2176593"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Next</a:t>
            </a:r>
          </a:p>
        </p:txBody>
      </p:sp>
      <p:sp>
        <p:nvSpPr>
          <p:cNvPr id="5" name="Rectangle 4"/>
          <p:cNvSpPr/>
          <p:nvPr/>
        </p:nvSpPr>
        <p:spPr>
          <a:xfrm>
            <a:off x="3190295"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Main</a:t>
            </a:r>
          </a:p>
        </p:txBody>
      </p:sp>
      <p:sp>
        <p:nvSpPr>
          <p:cNvPr id="6" name="Rectangle 5"/>
          <p:cNvSpPr/>
          <p:nvPr/>
        </p:nvSpPr>
        <p:spPr>
          <a:xfrm>
            <a:off x="4108963"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Exit</a:t>
            </a:r>
          </a:p>
        </p:txBody>
      </p:sp>
    </p:spTree>
    <p:extLst>
      <p:ext uri="{BB962C8B-B14F-4D97-AF65-F5344CB8AC3E}">
        <p14:creationId xmlns:p14="http://schemas.microsoft.com/office/powerpoint/2010/main" val="39300242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No copy 11"/>
        <p:cNvGrpSpPr/>
        <p:nvPr/>
      </p:nvGrpSpPr>
      <p:grpSpPr>
        <a:xfrm>
          <a:off x="0" y="0"/>
          <a:ext cx="0" cy="0"/>
          <a:chOff x="0" y="0"/>
          <a:chExt cx="0" cy="0"/>
        </a:xfrm>
      </p:grpSpPr>
      <p:sp>
        <p:nvSpPr>
          <p:cNvPr id="2" name="Rectangle 1"/>
          <p:cNvSpPr/>
          <p:nvPr/>
        </p:nvSpPr>
        <p:spPr>
          <a:xfrm>
            <a:off x="8515350" y="1714500"/>
            <a:ext cx="3911550" cy="2381250"/>
          </a:xfrm>
          <a:prstGeom prst="rect">
            <a:avLst/>
          </a:prstGeom>
        </p:spPr>
        <p:txBody>
          <a:bodyPr spcFirstLastPara="0" lIns="95250" tIns="95250" rIns="95250" bIns="0" anchor="t"/>
          <a:lstStyle/>
          <a:p>
            <a:pPr algn="ctr" hangingPunct="0">
              <a:lnSpc>
                <a:spcPct val="100000"/>
              </a:lnSpc>
            </a:pPr>
            <a:r>
              <a:rPr sz="7200">
                <a:solidFill>
                  <a:srgbClr val="FFFFFF"/>
                </a:solidFill>
                <a:latin typeface="Architects Daughter"/>
                <a:ea typeface="+mn-ea"/>
                <a:cs typeface="Architects Daughter"/>
              </a:rPr>
              <a:t>Ooops!</a:t>
            </a:r>
          </a:p>
          <a:p>
            <a:pPr algn="ctr" hangingPunct="0">
              <a:lnSpc>
                <a:spcPct val="100000"/>
              </a:lnSpc>
            </a:pPr>
            <a:r>
              <a:rPr sz="5400" b="1">
                <a:solidFill>
                  <a:srgbClr val="FFFFFF"/>
                </a:solidFill>
                <a:latin typeface="Architects Daughter"/>
                <a:ea typeface="+mn-ea"/>
                <a:cs typeface="Architects Daughter"/>
              </a:rPr>
              <a:t>Try again...</a:t>
            </a:r>
          </a:p>
        </p:txBody>
      </p:sp>
      <p:sp>
        <p:nvSpPr>
          <p:cNvPr id="3" name="Rectangle 2"/>
          <p:cNvSpPr/>
          <p:nvPr/>
        </p:nvSpPr>
        <p:spPr>
          <a:xfrm>
            <a:off x="8724900" y="39433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4" action="ppaction://hlinksldjump"/>
              </a:rPr>
              <a:t>Back</a:t>
            </a:r>
          </a:p>
        </p:txBody>
      </p:sp>
      <p:sp>
        <p:nvSpPr>
          <p:cNvPr id="4" name="Rectangle 3"/>
          <p:cNvSpPr/>
          <p:nvPr/>
        </p:nvSpPr>
        <p:spPr>
          <a:xfrm>
            <a:off x="9815643" y="39433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Next</a:t>
            </a:r>
          </a:p>
        </p:txBody>
      </p:sp>
      <p:sp>
        <p:nvSpPr>
          <p:cNvPr id="5" name="Rectangle 4"/>
          <p:cNvSpPr/>
          <p:nvPr/>
        </p:nvSpPr>
        <p:spPr>
          <a:xfrm>
            <a:off x="10829345" y="39536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Main</a:t>
            </a:r>
          </a:p>
        </p:txBody>
      </p:sp>
      <p:sp>
        <p:nvSpPr>
          <p:cNvPr id="6" name="Rectangle 5"/>
          <p:cNvSpPr/>
          <p:nvPr/>
        </p:nvSpPr>
        <p:spPr>
          <a:xfrm>
            <a:off x="11748013" y="39536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Exit</a:t>
            </a:r>
          </a:p>
        </p:txBody>
      </p:sp>
    </p:spTree>
    <p:extLst>
      <p:ext uri="{BB962C8B-B14F-4D97-AF65-F5344CB8AC3E}">
        <p14:creationId xmlns:p14="http://schemas.microsoft.com/office/powerpoint/2010/main" val="39300242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Humanism Intro"/>
        <p:cNvGrpSpPr/>
        <p:nvPr/>
      </p:nvGrpSpPr>
      <p:grpSpPr>
        <a:xfrm>
          <a:off x="0" y="0"/>
          <a:ext cx="0" cy="0"/>
          <a:chOff x="0" y="0"/>
          <a:chExt cx="0" cy="0"/>
        </a:xfrm>
      </p:grpSpPr>
      <p:pic>
        <p:nvPicPr>
          <p:cNvPr id="2" name="Shape18"/>
          <p:cNvPicPr/>
          <p:nvPr/>
        </p:nvPicPr>
        <p:blipFill rotWithShape="1">
          <a:blip r:embed="rId4"/>
          <a:stretch>
            <a:fillRect/>
          </a:stretch>
        </p:blipFill>
        <p:spPr>
          <a:xfrm>
            <a:off x="8163608" y="-285750"/>
            <a:ext cx="5197003" cy="7935441"/>
          </a:xfrm>
          <a:prstGeom prst="rect">
            <a:avLst/>
          </a:prstGeom>
        </p:spPr>
      </p:pic>
      <p:sp>
        <p:nvSpPr>
          <p:cNvPr id="3" name="Rectangle 2"/>
          <p:cNvSpPr/>
          <p:nvPr/>
        </p:nvSpPr>
        <p:spPr>
          <a:xfrm>
            <a:off x="8443150" y="504825"/>
            <a:ext cx="4568000" cy="1285875"/>
          </a:xfrm>
          <a:prstGeom prst="rect">
            <a:avLst/>
          </a:prstGeom>
        </p:spPr>
        <p:txBody>
          <a:bodyPr spcFirstLastPara="0" lIns="95250" tIns="95250" rIns="95250" bIns="0" anchor="t"/>
          <a:lstStyle/>
          <a:p>
            <a:pPr algn="ctr" hangingPunct="0">
              <a:lnSpc>
                <a:spcPct val="100000"/>
              </a:lnSpc>
            </a:pPr>
            <a:r>
              <a:rPr sz="7200">
                <a:solidFill>
                  <a:srgbClr val="769992"/>
                </a:solidFill>
                <a:latin typeface="Architects Daughter"/>
                <a:ea typeface="+mn-ea"/>
                <a:cs typeface="Architects Daughter"/>
              </a:rPr>
              <a:t>Humanism</a:t>
            </a:r>
          </a:p>
        </p:txBody>
      </p:sp>
      <p:sp>
        <p:nvSpPr>
          <p:cNvPr id="4" name="Rectangle 3"/>
          <p:cNvSpPr/>
          <p:nvPr/>
        </p:nvSpPr>
        <p:spPr>
          <a:xfrm>
            <a:off x="8585707" y="2362200"/>
            <a:ext cx="4299272" cy="2590800"/>
          </a:xfrm>
          <a:prstGeom prst="rect">
            <a:avLst/>
          </a:prstGeom>
        </p:spPr>
        <p:txBody>
          <a:bodyPr spcFirstLastPara="0" lIns="95250" tIns="95250" rIns="95250" bIns="0" anchor="t"/>
          <a:lstStyle/>
          <a:p>
            <a:pPr algn="l" hangingPunct="0">
              <a:lnSpc>
                <a:spcPct val="100000"/>
              </a:lnSpc>
            </a:pPr>
            <a:r>
              <a:rPr sz="1800">
                <a:solidFill>
                  <a:srgbClr val="769992"/>
                </a:solidFill>
                <a:latin typeface="Architects Daughter"/>
                <a:ea typeface="+mn-ea"/>
                <a:cs typeface="Architects Daughter"/>
              </a:rPr>
              <a:t>Humanism theorizes that people have a natural potential for learning and that significant learning takes place when the person can see that the subject matter is relevant to them. An example is when a facilitator encourages learning rather than identifying specific methods or techniques of instruction</a:t>
            </a:r>
          </a:p>
        </p:txBody>
      </p:sp>
      <p:sp>
        <p:nvSpPr>
          <p:cNvPr id="5" name="Rectangle 4"/>
          <p:cNvSpPr/>
          <p:nvPr/>
        </p:nvSpPr>
        <p:spPr>
          <a:xfrm>
            <a:off x="8901614" y="5991683"/>
            <a:ext cx="902090" cy="479174"/>
          </a:xfrm>
          <a:prstGeom prst="rect">
            <a:avLst/>
          </a:prstGeom>
        </p:spPr>
        <p:txBody>
          <a:bodyPr spcFirstLastPara="0" lIns="99828" tIns="99828" rIns="99828" bIns="0" anchor="t"/>
          <a:lstStyle/>
          <a:p>
            <a:pPr algn="l" hangingPunct="0">
              <a:lnSpc>
                <a:spcPct val="100000"/>
              </a:lnSpc>
            </a:pPr>
            <a:r>
              <a:rPr sz="1887">
                <a:solidFill>
                  <a:srgbClr val="FFFFFF"/>
                </a:solidFill>
                <a:latin typeface="Architects Daughter"/>
                <a:ea typeface="+mn-ea"/>
                <a:cs typeface="Architects Daughter"/>
                <a:hlinkClick r:id="rId5" action="ppaction://hlinksldjump"/>
              </a:rPr>
              <a:t>back</a:t>
            </a:r>
          </a:p>
        </p:txBody>
      </p:sp>
      <p:sp>
        <p:nvSpPr>
          <p:cNvPr id="6" name="Rectangle 5"/>
          <p:cNvSpPr/>
          <p:nvPr/>
        </p:nvSpPr>
        <p:spPr>
          <a:xfrm>
            <a:off x="10811364" y="5991225"/>
            <a:ext cx="1444700" cy="493728"/>
          </a:xfrm>
          <a:prstGeom prst="rect">
            <a:avLst/>
          </a:prstGeom>
        </p:spPr>
        <p:txBody>
          <a:bodyPr spcFirstLastPara="0" lIns="102860" tIns="102860" rIns="102860" bIns="0" anchor="t"/>
          <a:lstStyle/>
          <a:p>
            <a:pPr algn="l" hangingPunct="0">
              <a:lnSpc>
                <a:spcPct val="100000"/>
              </a:lnSpc>
            </a:pPr>
            <a:r>
              <a:rPr sz="1944">
                <a:solidFill>
                  <a:srgbClr val="FFFFFF"/>
                </a:solidFill>
                <a:latin typeface="Architects Daughter"/>
                <a:ea typeface="+mn-ea"/>
                <a:cs typeface="Architects Daughter"/>
                <a:hlinkClick r:id="rId6" action="ppaction://hlinksldjump"/>
              </a:rPr>
              <a:t>main</a:t>
            </a:r>
          </a:p>
        </p:txBody>
      </p:sp>
      <p:sp>
        <p:nvSpPr>
          <p:cNvPr id="7" name="Rectangle 6"/>
          <p:cNvSpPr/>
          <p:nvPr/>
        </p:nvSpPr>
        <p:spPr>
          <a:xfrm>
            <a:off x="9811068" y="5991225"/>
            <a:ext cx="674410" cy="479174"/>
          </a:xfrm>
          <a:prstGeom prst="rect">
            <a:avLst/>
          </a:prstGeom>
        </p:spPr>
        <p:txBody>
          <a:bodyPr spcFirstLastPara="0" lIns="99828" tIns="99828" rIns="99828" bIns="0" anchor="t"/>
          <a:lstStyle/>
          <a:p>
            <a:pPr algn="l" hangingPunct="0">
              <a:lnSpc>
                <a:spcPct val="100000"/>
              </a:lnSpc>
            </a:pPr>
            <a:r>
              <a:rPr sz="1887">
                <a:solidFill>
                  <a:srgbClr val="FFFFFF"/>
                </a:solidFill>
                <a:latin typeface="Architects Daughter"/>
                <a:ea typeface="+mn-ea"/>
                <a:cs typeface="Architects Daughter"/>
                <a:hlinkClick r:id="rId7" action="ppaction://hlinksldjump"/>
              </a:rPr>
              <a:t>next</a:t>
            </a:r>
          </a:p>
        </p:txBody>
      </p:sp>
      <p:sp>
        <p:nvSpPr>
          <p:cNvPr id="8" name="Rectangle 7"/>
          <p:cNvSpPr/>
          <p:nvPr/>
        </p:nvSpPr>
        <p:spPr>
          <a:xfrm>
            <a:off x="11910095" y="5991225"/>
            <a:ext cx="674410" cy="479174"/>
          </a:xfrm>
          <a:prstGeom prst="rect">
            <a:avLst/>
          </a:prstGeom>
        </p:spPr>
        <p:txBody>
          <a:bodyPr spcFirstLastPara="0" lIns="99828" tIns="99828" rIns="99828" bIns="0" anchor="t"/>
          <a:lstStyle/>
          <a:p>
            <a:pPr algn="l" hangingPunct="0">
              <a:lnSpc>
                <a:spcPct val="100000"/>
              </a:lnSpc>
            </a:pPr>
            <a:r>
              <a:rPr sz="1887">
                <a:solidFill>
                  <a:srgbClr val="FFFFFF"/>
                </a:solidFill>
                <a:latin typeface="Architects Daughter"/>
                <a:ea typeface="+mn-ea"/>
                <a:cs typeface="Architects Daughter"/>
                <a:hlinkClick r:id="rId8" action="ppaction://hlinksldjump"/>
              </a:rPr>
              <a:t>exit</a:t>
            </a:r>
          </a:p>
        </p:txBody>
      </p:sp>
    </p:spTree>
    <p:extLst>
      <p:ext uri="{BB962C8B-B14F-4D97-AF65-F5344CB8AC3E}">
        <p14:creationId xmlns:p14="http://schemas.microsoft.com/office/powerpoint/2010/main" val="39300242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Humanism 1"/>
        <p:cNvGrpSpPr/>
        <p:nvPr/>
      </p:nvGrpSpPr>
      <p:grpSpPr>
        <a:xfrm>
          <a:off x="0" y="0"/>
          <a:ext cx="0" cy="0"/>
          <a:chOff x="0" y="0"/>
          <a:chExt cx="0" cy="0"/>
        </a:xfrm>
      </p:grpSpPr>
      <p:pic>
        <p:nvPicPr>
          <p:cNvPr id="2" name="Sincerely Media"/>
          <p:cNvPicPr/>
          <p:nvPr/>
        </p:nvPicPr>
        <p:blipFill rotWithShape="1">
          <a:blip r:embed="rId3"/>
          <a:stretch>
            <a:fillRect/>
          </a:stretch>
        </p:blipFill>
        <p:spPr>
          <a:xfrm>
            <a:off x="-38100" y="-19050"/>
            <a:ext cx="4903589" cy="7360772"/>
          </a:xfrm>
          <a:prstGeom prst="rect">
            <a:avLst/>
          </a:prstGeom>
        </p:spPr>
      </p:pic>
      <p:sp>
        <p:nvSpPr>
          <p:cNvPr id="3" name="Rectangle 2"/>
          <p:cNvSpPr/>
          <p:nvPr/>
        </p:nvSpPr>
        <p:spPr>
          <a:xfrm>
            <a:off x="-28476" y="409575"/>
            <a:ext cx="4869061" cy="1285875"/>
          </a:xfrm>
          <a:prstGeom prst="rect">
            <a:avLst/>
          </a:prstGeom>
        </p:spPr>
        <p:txBody>
          <a:bodyPr spcFirstLastPara="0" lIns="95250" tIns="95250" rIns="95250" bIns="0" anchor="t"/>
          <a:lstStyle/>
          <a:p>
            <a:pPr algn="ctr" hangingPunct="0">
              <a:lnSpc>
                <a:spcPct val="100000"/>
              </a:lnSpc>
            </a:pPr>
            <a:r>
              <a:rPr sz="7200">
                <a:solidFill>
                  <a:srgbClr val="00A2B4"/>
                </a:solidFill>
                <a:latin typeface="Architects Daughter"/>
                <a:ea typeface="+mn-ea"/>
                <a:cs typeface="Architects Daughter"/>
              </a:rPr>
              <a:t>Humanism</a:t>
            </a:r>
          </a:p>
        </p:txBody>
      </p:sp>
      <p:sp>
        <p:nvSpPr>
          <p:cNvPr id="4" name="text 0 copy 2"/>
          <p:cNvSpPr/>
          <p:nvPr/>
        </p:nvSpPr>
        <p:spPr>
          <a:xfrm>
            <a:off x="5558553" y="1590675"/>
            <a:ext cx="6684814" cy="361950"/>
          </a:xfrm>
          <a:prstGeom prst="rect">
            <a:avLst/>
          </a:prstGeom>
        </p:spPr>
        <p:txBody>
          <a:bodyPr spcFirstLastPara="0" lIns="0" tIns="0" rIns="0" bIns="0" anchor="t"/>
          <a:lstStyle/>
          <a:p>
            <a:pPr algn="l" hangingPunct="0">
              <a:lnSpc>
                <a:spcPct val="133333"/>
              </a:lnSpc>
            </a:pPr>
            <a:r>
              <a:rPr sz="1800" b="1">
                <a:solidFill>
                  <a:srgbClr val="766E6B"/>
                </a:solidFill>
                <a:latin typeface="Architects Daughter"/>
                <a:ea typeface="+mn-ea"/>
                <a:cs typeface="Architects Daughter"/>
              </a:rPr>
              <a:t>What does Andragogy, developed by Malcolm Knowles believe?</a:t>
            </a:r>
          </a:p>
        </p:txBody>
      </p:sp>
      <p:sp>
        <p:nvSpPr>
          <p:cNvPr id="5" name="text 0 copy 3"/>
          <p:cNvSpPr/>
          <p:nvPr/>
        </p:nvSpPr>
        <p:spPr>
          <a:xfrm>
            <a:off x="5844140" y="2276475"/>
            <a:ext cx="6107956" cy="266700"/>
          </a:xfrm>
          <a:prstGeom prst="rect">
            <a:avLst/>
          </a:prstGeom>
        </p:spPr>
        <p:txBody>
          <a:bodyPr spcFirstLastPara="0" lIns="0" tIns="0" rIns="0" bIns="0" anchor="t"/>
          <a:lstStyle/>
          <a:p>
            <a:pPr algn="l" hangingPunct="0">
              <a:lnSpc>
                <a:spcPct val="100000"/>
              </a:lnSpc>
            </a:pPr>
            <a:r>
              <a:rPr sz="1800">
                <a:solidFill>
                  <a:srgbClr val="766E6B"/>
                </a:solidFill>
                <a:latin typeface="Architects Daughter"/>
                <a:ea typeface="+mn-ea"/>
                <a:cs typeface="Architects Daughter"/>
              </a:rPr>
              <a:t>Select one:</a:t>
            </a:r>
          </a:p>
        </p:txBody>
      </p:sp>
      <p:sp>
        <p:nvSpPr>
          <p:cNvPr id="6" name="Rectangle 5"/>
          <p:cNvSpPr/>
          <p:nvPr/>
        </p:nvSpPr>
        <p:spPr>
          <a:xfrm>
            <a:off x="6677025" y="6105525"/>
            <a:ext cx="86072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4" action="ppaction://hlinksldjump"/>
              </a:rPr>
              <a:t>back</a:t>
            </a:r>
          </a:p>
        </p:txBody>
      </p:sp>
      <p:sp>
        <p:nvSpPr>
          <p:cNvPr id="7" name="Rectangle 6"/>
          <p:cNvSpPr/>
          <p:nvPr/>
        </p:nvSpPr>
        <p:spPr>
          <a:xfrm>
            <a:off x="7675315" y="6096000"/>
            <a:ext cx="1337816"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5" action="ppaction://hlinksldjump"/>
              </a:rPr>
              <a:t>main menu</a:t>
            </a:r>
          </a:p>
        </p:txBody>
      </p:sp>
      <p:sp>
        <p:nvSpPr>
          <p:cNvPr id="8" name="Rectangle 7"/>
          <p:cNvSpPr/>
          <p:nvPr/>
        </p:nvSpPr>
        <p:spPr>
          <a:xfrm>
            <a:off x="9904165" y="6096000"/>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6" action="ppaction://hlinksldjump"/>
              </a:rPr>
              <a:t>next</a:t>
            </a:r>
          </a:p>
        </p:txBody>
      </p:sp>
      <p:sp>
        <p:nvSpPr>
          <p:cNvPr id="9" name="Rectangle 8"/>
          <p:cNvSpPr/>
          <p:nvPr/>
        </p:nvSpPr>
        <p:spPr>
          <a:xfrm>
            <a:off x="9151690" y="6096000"/>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7" action="ppaction://hlinksldjump"/>
              </a:rPr>
              <a:t>exit</a:t>
            </a:r>
          </a:p>
        </p:txBody>
      </p:sp>
      <p:sp>
        <p:nvSpPr>
          <p:cNvPr id="10" name="text 0 copy 4"/>
          <p:cNvSpPr/>
          <p:nvPr/>
        </p:nvSpPr>
        <p:spPr>
          <a:xfrm>
            <a:off x="5965924" y="2762250"/>
            <a:ext cx="6107956" cy="266700"/>
          </a:xfrm>
          <a:prstGeom prst="rect">
            <a:avLst/>
          </a:prstGeom>
        </p:spPr>
        <p:txBody>
          <a:bodyPr spcFirstLastPara="0" lIns="0" tIns="0" rIns="0" bIns="0" anchor="t"/>
          <a:lstStyle/>
          <a:p>
            <a:pPr algn="l" hangingPunct="0">
              <a:lnSpc>
                <a:spcPct val="100000"/>
              </a:lnSpc>
            </a:pPr>
            <a:r>
              <a:rPr sz="1800" b="1">
                <a:solidFill>
                  <a:srgbClr val="766E6B"/>
                </a:solidFill>
                <a:latin typeface="Architects Daughter"/>
                <a:ea typeface="+mn-ea"/>
                <a:cs typeface="Architects Daughter"/>
                <a:hlinkClick r:id="rId8" action="ppaction://hlinksldjump"/>
              </a:rPr>
              <a:t>a) Most learners prefer a facilitator to guide learning.</a:t>
            </a:r>
          </a:p>
        </p:txBody>
      </p:sp>
      <p:sp>
        <p:nvSpPr>
          <p:cNvPr id="11" name="text 0 copy 5"/>
          <p:cNvSpPr/>
          <p:nvPr/>
        </p:nvSpPr>
        <p:spPr>
          <a:xfrm>
            <a:off x="5930245" y="3886200"/>
            <a:ext cx="6107956" cy="266700"/>
          </a:xfrm>
          <a:prstGeom prst="rect">
            <a:avLst/>
          </a:prstGeom>
        </p:spPr>
        <p:txBody>
          <a:bodyPr spcFirstLastPara="0" lIns="0" tIns="0" rIns="0" bIns="0" anchor="t"/>
          <a:lstStyle/>
          <a:p>
            <a:pPr algn="l" hangingPunct="0">
              <a:lnSpc>
                <a:spcPct val="100000"/>
              </a:lnSpc>
            </a:pPr>
            <a:r>
              <a:rPr sz="1800" b="1">
                <a:solidFill>
                  <a:srgbClr val="766E6B"/>
                </a:solidFill>
                <a:latin typeface="Architects Daughter"/>
                <a:ea typeface="+mn-ea"/>
                <a:cs typeface="Architects Daughter"/>
                <a:hlinkClick r:id="rId8" action="ppaction://hlinksldjump"/>
              </a:rPr>
              <a:t>c) People stop learning after a certain point. </a:t>
            </a:r>
          </a:p>
        </p:txBody>
      </p:sp>
      <p:sp>
        <p:nvSpPr>
          <p:cNvPr id="12" name="text 0 copy 6"/>
          <p:cNvSpPr/>
          <p:nvPr/>
        </p:nvSpPr>
        <p:spPr>
          <a:xfrm>
            <a:off x="5972337" y="4352925"/>
            <a:ext cx="6107956" cy="533400"/>
          </a:xfrm>
          <a:prstGeom prst="rect">
            <a:avLst/>
          </a:prstGeom>
        </p:spPr>
        <p:txBody>
          <a:bodyPr spcFirstLastPara="0" lIns="0" tIns="0" rIns="0" bIns="0" anchor="t"/>
          <a:lstStyle/>
          <a:p>
            <a:pPr algn="l" hangingPunct="0">
              <a:lnSpc>
                <a:spcPct val="100000"/>
              </a:lnSpc>
            </a:pPr>
            <a:r>
              <a:rPr sz="1800" b="1">
                <a:solidFill>
                  <a:srgbClr val="766E6B"/>
                </a:solidFill>
                <a:latin typeface="Architects Daughter"/>
                <a:ea typeface="+mn-ea"/>
                <a:cs typeface="Architects Daughter"/>
                <a:hlinkClick r:id="rId9" action="ppaction://hlinksldjump"/>
              </a:rPr>
              <a:t>d) Most learners, especially adult learners, want to be in control of their learning.</a:t>
            </a:r>
          </a:p>
        </p:txBody>
      </p:sp>
      <p:sp>
        <p:nvSpPr>
          <p:cNvPr id="13" name="text 0 copy 7"/>
          <p:cNvSpPr/>
          <p:nvPr/>
        </p:nvSpPr>
        <p:spPr>
          <a:xfrm>
            <a:off x="5970133" y="3209925"/>
            <a:ext cx="6107956" cy="533400"/>
          </a:xfrm>
          <a:prstGeom prst="rect">
            <a:avLst/>
          </a:prstGeom>
        </p:spPr>
        <p:txBody>
          <a:bodyPr spcFirstLastPara="0" lIns="0" tIns="0" rIns="0" bIns="0" anchor="t"/>
          <a:lstStyle/>
          <a:p>
            <a:pPr algn="l" hangingPunct="0">
              <a:lnSpc>
                <a:spcPct val="100000"/>
              </a:lnSpc>
            </a:pPr>
            <a:r>
              <a:rPr sz="1800" b="1">
                <a:solidFill>
                  <a:srgbClr val="766E6B"/>
                </a:solidFill>
                <a:latin typeface="Architects Daughter"/>
                <a:ea typeface="+mn-ea"/>
                <a:cs typeface="Architects Daughter"/>
                <a:hlinkClick r:id="rId8" action="ppaction://hlinksldjump"/>
              </a:rPr>
              <a:t>b) People like learning best when it is controlled by a teacher.</a:t>
            </a:r>
          </a:p>
        </p:txBody>
      </p:sp>
    </p:spTree>
    <p:extLst>
      <p:ext uri="{BB962C8B-B14F-4D97-AF65-F5344CB8AC3E}">
        <p14:creationId xmlns:p14="http://schemas.microsoft.com/office/powerpoint/2010/main" val="39300242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Yes copy 12"/>
        <p:cNvGrpSpPr/>
        <p:nvPr/>
      </p:nvGrpSpPr>
      <p:grpSpPr>
        <a:xfrm>
          <a:off x="0" y="0"/>
          <a:ext cx="0" cy="0"/>
          <a:chOff x="0" y="0"/>
          <a:chExt cx="0" cy="0"/>
        </a:xfrm>
      </p:grpSpPr>
      <p:sp>
        <p:nvSpPr>
          <p:cNvPr id="2" name="Rectangle 1"/>
          <p:cNvSpPr/>
          <p:nvPr/>
        </p:nvSpPr>
        <p:spPr>
          <a:xfrm>
            <a:off x="447675" y="1657350"/>
            <a:ext cx="5373532" cy="1504950"/>
          </a:xfrm>
          <a:prstGeom prst="rect">
            <a:avLst/>
          </a:prstGeom>
        </p:spPr>
        <p:txBody>
          <a:bodyPr spcFirstLastPara="0" lIns="95250" tIns="95250" rIns="95250" bIns="0" anchor="t"/>
          <a:lstStyle/>
          <a:p>
            <a:pPr algn="l" hangingPunct="0">
              <a:lnSpc>
                <a:spcPct val="100000"/>
              </a:lnSpc>
            </a:pPr>
            <a:r>
              <a:rPr sz="8250">
                <a:solidFill>
                  <a:srgbClr val="FFFFFF"/>
                </a:solidFill>
                <a:latin typeface="Architects Daughter"/>
                <a:ea typeface="+mn-ea"/>
                <a:cs typeface="Architects Daughter"/>
              </a:rPr>
              <a:t>Corrtect</a:t>
            </a:r>
            <a:r>
              <a:rPr sz="8250">
                <a:solidFill>
                  <a:srgbClr val="FFFFFF"/>
                </a:solidFill>
                <a:latin typeface="Desyrel"/>
                <a:ea typeface="+mn-ea"/>
                <a:cs typeface="Desyrel"/>
              </a:rPr>
              <a:t>!</a:t>
            </a:r>
          </a:p>
        </p:txBody>
      </p:sp>
      <p:sp>
        <p:nvSpPr>
          <p:cNvPr id="3" name="Rectangle 2"/>
          <p:cNvSpPr/>
          <p:nvPr/>
        </p:nvSpPr>
        <p:spPr>
          <a:xfrm>
            <a:off x="1085850"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4" action="ppaction://hlinksldjump"/>
              </a:rPr>
              <a:t>Back</a:t>
            </a:r>
          </a:p>
        </p:txBody>
      </p:sp>
      <p:sp>
        <p:nvSpPr>
          <p:cNvPr id="4" name="Rectangle 3"/>
          <p:cNvSpPr/>
          <p:nvPr/>
        </p:nvSpPr>
        <p:spPr>
          <a:xfrm>
            <a:off x="2176593"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Next</a:t>
            </a:r>
          </a:p>
        </p:txBody>
      </p:sp>
      <p:sp>
        <p:nvSpPr>
          <p:cNvPr id="5" name="Rectangle 4"/>
          <p:cNvSpPr/>
          <p:nvPr/>
        </p:nvSpPr>
        <p:spPr>
          <a:xfrm>
            <a:off x="3190295"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Main</a:t>
            </a:r>
          </a:p>
        </p:txBody>
      </p:sp>
      <p:sp>
        <p:nvSpPr>
          <p:cNvPr id="6" name="Rectangle 5"/>
          <p:cNvSpPr/>
          <p:nvPr/>
        </p:nvSpPr>
        <p:spPr>
          <a:xfrm>
            <a:off x="4108963"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Exit</a:t>
            </a:r>
          </a:p>
        </p:txBody>
      </p:sp>
    </p:spTree>
    <p:extLst>
      <p:ext uri="{BB962C8B-B14F-4D97-AF65-F5344CB8AC3E}">
        <p14:creationId xmlns:p14="http://schemas.microsoft.com/office/powerpoint/2010/main" val="39300242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No copy 12"/>
        <p:cNvGrpSpPr/>
        <p:nvPr/>
      </p:nvGrpSpPr>
      <p:grpSpPr>
        <a:xfrm>
          <a:off x="0" y="0"/>
          <a:ext cx="0" cy="0"/>
          <a:chOff x="0" y="0"/>
          <a:chExt cx="0" cy="0"/>
        </a:xfrm>
      </p:grpSpPr>
      <p:sp>
        <p:nvSpPr>
          <p:cNvPr id="2" name="Rectangle 1"/>
          <p:cNvSpPr/>
          <p:nvPr/>
        </p:nvSpPr>
        <p:spPr>
          <a:xfrm>
            <a:off x="8515350" y="1714500"/>
            <a:ext cx="3911550" cy="2381250"/>
          </a:xfrm>
          <a:prstGeom prst="rect">
            <a:avLst/>
          </a:prstGeom>
        </p:spPr>
        <p:txBody>
          <a:bodyPr spcFirstLastPara="0" lIns="95250" tIns="95250" rIns="95250" bIns="0" anchor="t"/>
          <a:lstStyle/>
          <a:p>
            <a:pPr algn="ctr" hangingPunct="0">
              <a:lnSpc>
                <a:spcPct val="100000"/>
              </a:lnSpc>
            </a:pPr>
            <a:r>
              <a:rPr sz="7200">
                <a:solidFill>
                  <a:srgbClr val="FFFFFF"/>
                </a:solidFill>
                <a:latin typeface="Architects Daughter"/>
                <a:ea typeface="+mn-ea"/>
                <a:cs typeface="Architects Daughter"/>
              </a:rPr>
              <a:t>Ooops!</a:t>
            </a:r>
          </a:p>
          <a:p>
            <a:pPr algn="ctr" hangingPunct="0">
              <a:lnSpc>
                <a:spcPct val="100000"/>
              </a:lnSpc>
            </a:pPr>
            <a:r>
              <a:rPr sz="5400" b="1">
                <a:solidFill>
                  <a:srgbClr val="FFFFFF"/>
                </a:solidFill>
                <a:latin typeface="Architects Daughter"/>
                <a:ea typeface="+mn-ea"/>
                <a:cs typeface="Architects Daughter"/>
              </a:rPr>
              <a:t>Try again...</a:t>
            </a:r>
          </a:p>
        </p:txBody>
      </p:sp>
      <p:sp>
        <p:nvSpPr>
          <p:cNvPr id="3" name="Rectangle 2"/>
          <p:cNvSpPr/>
          <p:nvPr/>
        </p:nvSpPr>
        <p:spPr>
          <a:xfrm>
            <a:off x="8620125" y="392430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4" action="ppaction://hlinksldjump"/>
              </a:rPr>
              <a:t>Back</a:t>
            </a:r>
          </a:p>
        </p:txBody>
      </p:sp>
      <p:sp>
        <p:nvSpPr>
          <p:cNvPr id="4" name="Rectangle 3"/>
          <p:cNvSpPr/>
          <p:nvPr/>
        </p:nvSpPr>
        <p:spPr>
          <a:xfrm>
            <a:off x="9710868" y="392430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Next</a:t>
            </a:r>
          </a:p>
        </p:txBody>
      </p:sp>
      <p:sp>
        <p:nvSpPr>
          <p:cNvPr id="5" name="Rectangle 4"/>
          <p:cNvSpPr/>
          <p:nvPr/>
        </p:nvSpPr>
        <p:spPr>
          <a:xfrm>
            <a:off x="10724570" y="3934578"/>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Main</a:t>
            </a:r>
          </a:p>
        </p:txBody>
      </p:sp>
      <p:sp>
        <p:nvSpPr>
          <p:cNvPr id="6" name="Rectangle 5"/>
          <p:cNvSpPr/>
          <p:nvPr/>
        </p:nvSpPr>
        <p:spPr>
          <a:xfrm>
            <a:off x="11643238" y="3934578"/>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Exit</a:t>
            </a:r>
          </a:p>
        </p:txBody>
      </p:sp>
    </p:spTree>
    <p:extLst>
      <p:ext uri="{BB962C8B-B14F-4D97-AF65-F5344CB8AC3E}">
        <p14:creationId xmlns:p14="http://schemas.microsoft.com/office/powerpoint/2010/main" val="39300242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Humanism 2"/>
        <p:cNvGrpSpPr/>
        <p:nvPr/>
      </p:nvGrpSpPr>
      <p:grpSpPr>
        <a:xfrm>
          <a:off x="0" y="0"/>
          <a:ext cx="0" cy="0"/>
          <a:chOff x="0" y="0"/>
          <a:chExt cx="0" cy="0"/>
        </a:xfrm>
      </p:grpSpPr>
      <p:pic>
        <p:nvPicPr>
          <p:cNvPr id="2" name="Sincerely Media"/>
          <p:cNvPicPr/>
          <p:nvPr/>
        </p:nvPicPr>
        <p:blipFill rotWithShape="1">
          <a:blip r:embed="rId3"/>
          <a:stretch>
            <a:fillRect/>
          </a:stretch>
        </p:blipFill>
        <p:spPr>
          <a:xfrm>
            <a:off x="-38100" y="-19050"/>
            <a:ext cx="4903589" cy="7360772"/>
          </a:xfrm>
          <a:prstGeom prst="rect">
            <a:avLst/>
          </a:prstGeom>
        </p:spPr>
      </p:pic>
      <p:sp>
        <p:nvSpPr>
          <p:cNvPr id="3" name="Rectangle 2"/>
          <p:cNvSpPr/>
          <p:nvPr/>
        </p:nvSpPr>
        <p:spPr>
          <a:xfrm>
            <a:off x="-28476" y="409575"/>
            <a:ext cx="4869061" cy="1285875"/>
          </a:xfrm>
          <a:prstGeom prst="rect">
            <a:avLst/>
          </a:prstGeom>
        </p:spPr>
        <p:txBody>
          <a:bodyPr spcFirstLastPara="0" lIns="95250" tIns="95250" rIns="95250" bIns="0" anchor="t"/>
          <a:lstStyle/>
          <a:p>
            <a:pPr algn="ctr" hangingPunct="0">
              <a:lnSpc>
                <a:spcPct val="100000"/>
              </a:lnSpc>
            </a:pPr>
            <a:r>
              <a:rPr sz="7200">
                <a:solidFill>
                  <a:srgbClr val="00A2B4"/>
                </a:solidFill>
                <a:latin typeface="Architects Daughter"/>
                <a:ea typeface="+mn-ea"/>
                <a:cs typeface="Architects Daughter"/>
              </a:rPr>
              <a:t>Humanism</a:t>
            </a:r>
          </a:p>
        </p:txBody>
      </p:sp>
      <p:sp>
        <p:nvSpPr>
          <p:cNvPr id="4" name="text 0 copy 2"/>
          <p:cNvSpPr/>
          <p:nvPr/>
        </p:nvSpPr>
        <p:spPr>
          <a:xfrm>
            <a:off x="5665093" y="1333500"/>
            <a:ext cx="6572796" cy="352425"/>
          </a:xfrm>
          <a:prstGeom prst="rect">
            <a:avLst/>
          </a:prstGeom>
        </p:spPr>
        <p:txBody>
          <a:bodyPr spcFirstLastPara="0" lIns="0" tIns="0" rIns="0" bIns="0" anchor="t"/>
          <a:lstStyle/>
          <a:p>
            <a:pPr algn="l" hangingPunct="0">
              <a:lnSpc>
                <a:spcPct val="133333"/>
              </a:lnSpc>
            </a:pPr>
            <a:r>
              <a:rPr sz="1800" b="1">
                <a:solidFill>
                  <a:srgbClr val="766E6B"/>
                </a:solidFill>
                <a:latin typeface="Architects Daughter"/>
                <a:ea typeface="+mn-ea"/>
                <a:cs typeface="Architects Daughter"/>
              </a:rPr>
              <a:t>What does Abraham Maslow's Hierarchy of Needs suggest?</a:t>
            </a:r>
          </a:p>
        </p:txBody>
      </p:sp>
      <p:sp>
        <p:nvSpPr>
          <p:cNvPr id="5" name="text 0 copy 3"/>
          <p:cNvSpPr/>
          <p:nvPr/>
        </p:nvSpPr>
        <p:spPr>
          <a:xfrm>
            <a:off x="5672659" y="1943100"/>
            <a:ext cx="6178054" cy="266700"/>
          </a:xfrm>
          <a:prstGeom prst="rect">
            <a:avLst/>
          </a:prstGeom>
        </p:spPr>
        <p:txBody>
          <a:bodyPr spcFirstLastPara="0" lIns="0" tIns="0" rIns="0" bIns="0" anchor="t"/>
          <a:lstStyle/>
          <a:p>
            <a:pPr algn="l" hangingPunct="0">
              <a:lnSpc>
                <a:spcPct val="100000"/>
              </a:lnSpc>
            </a:pPr>
            <a:r>
              <a:rPr sz="1800">
                <a:solidFill>
                  <a:srgbClr val="766E6B"/>
                </a:solidFill>
                <a:latin typeface="Architects Daughter"/>
                <a:ea typeface="+mn-ea"/>
                <a:cs typeface="Architects Daughter"/>
              </a:rPr>
              <a:t>Select one:</a:t>
            </a:r>
          </a:p>
        </p:txBody>
      </p:sp>
      <p:sp>
        <p:nvSpPr>
          <p:cNvPr id="6" name="Rectangle 5"/>
          <p:cNvSpPr/>
          <p:nvPr/>
        </p:nvSpPr>
        <p:spPr>
          <a:xfrm>
            <a:off x="6667500" y="6115050"/>
            <a:ext cx="86072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4" action="ppaction://hlinksldjump"/>
              </a:rPr>
              <a:t>back</a:t>
            </a:r>
          </a:p>
        </p:txBody>
      </p:sp>
      <p:sp>
        <p:nvSpPr>
          <p:cNvPr id="7" name="Rectangle 6"/>
          <p:cNvSpPr/>
          <p:nvPr/>
        </p:nvSpPr>
        <p:spPr>
          <a:xfrm>
            <a:off x="7665790" y="6105525"/>
            <a:ext cx="1337816"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5" action="ppaction://hlinksldjump"/>
              </a:rPr>
              <a:t>main menu</a:t>
            </a:r>
          </a:p>
        </p:txBody>
      </p:sp>
      <p:sp>
        <p:nvSpPr>
          <p:cNvPr id="8" name="Rectangle 7"/>
          <p:cNvSpPr/>
          <p:nvPr/>
        </p:nvSpPr>
        <p:spPr>
          <a:xfrm>
            <a:off x="9894640" y="6105525"/>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6" action="ppaction://hlinksldjump"/>
              </a:rPr>
              <a:t>next</a:t>
            </a:r>
          </a:p>
        </p:txBody>
      </p:sp>
      <p:sp>
        <p:nvSpPr>
          <p:cNvPr id="9" name="Rectangle 8"/>
          <p:cNvSpPr/>
          <p:nvPr/>
        </p:nvSpPr>
        <p:spPr>
          <a:xfrm>
            <a:off x="9142165" y="6105525"/>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7" action="ppaction://hlinksldjump"/>
              </a:rPr>
              <a:t>exit</a:t>
            </a:r>
          </a:p>
        </p:txBody>
      </p:sp>
      <p:sp>
        <p:nvSpPr>
          <p:cNvPr id="10" name="text 0 copy 4"/>
          <p:cNvSpPr/>
          <p:nvPr/>
        </p:nvSpPr>
        <p:spPr>
          <a:xfrm>
            <a:off x="5777286" y="4867275"/>
            <a:ext cx="6178054" cy="533400"/>
          </a:xfrm>
          <a:prstGeom prst="rect">
            <a:avLst/>
          </a:prstGeom>
        </p:spPr>
        <p:txBody>
          <a:bodyPr spcFirstLastPara="0" lIns="0" tIns="0" rIns="0" bIns="0" anchor="t"/>
          <a:lstStyle/>
          <a:p>
            <a:pPr algn="l" hangingPunct="0">
              <a:lnSpc>
                <a:spcPct val="100000"/>
              </a:lnSpc>
            </a:pPr>
            <a:r>
              <a:rPr sz="1800" b="1">
                <a:solidFill>
                  <a:srgbClr val="766E6B"/>
                </a:solidFill>
                <a:latin typeface="Architects Daughter"/>
                <a:ea typeface="+mn-ea"/>
                <a:cs typeface="Architects Daughter"/>
                <a:hlinkClick r:id="rId8" action="ppaction://hlinksldjump"/>
              </a:rPr>
              <a:t>d) Most people like learning new information, especially if they have eaten breakfast first.</a:t>
            </a:r>
          </a:p>
        </p:txBody>
      </p:sp>
      <p:sp>
        <p:nvSpPr>
          <p:cNvPr id="11" name="text 0 copy 5"/>
          <p:cNvSpPr/>
          <p:nvPr/>
        </p:nvSpPr>
        <p:spPr>
          <a:xfrm>
            <a:off x="5777286" y="4000500"/>
            <a:ext cx="6178054" cy="533400"/>
          </a:xfrm>
          <a:prstGeom prst="rect">
            <a:avLst/>
          </a:prstGeom>
        </p:spPr>
        <p:txBody>
          <a:bodyPr spcFirstLastPara="0" lIns="0" tIns="0" rIns="0" bIns="0" anchor="t"/>
          <a:lstStyle/>
          <a:p>
            <a:pPr algn="l" hangingPunct="0">
              <a:lnSpc>
                <a:spcPct val="100000"/>
              </a:lnSpc>
            </a:pPr>
            <a:r>
              <a:rPr sz="1800" b="1">
                <a:solidFill>
                  <a:srgbClr val="766E6B"/>
                </a:solidFill>
                <a:latin typeface="Architects Daughter"/>
                <a:ea typeface="+mn-ea"/>
                <a:cs typeface="Architects Daughter"/>
                <a:hlinkClick r:id="rId8" action="ppaction://hlinksldjump"/>
              </a:rPr>
              <a:t>c) A person will only learn new information if it is absolutely necessary.  </a:t>
            </a:r>
          </a:p>
        </p:txBody>
      </p:sp>
      <p:sp>
        <p:nvSpPr>
          <p:cNvPr id="12" name="text 0 copy 6"/>
          <p:cNvSpPr/>
          <p:nvPr/>
        </p:nvSpPr>
        <p:spPr>
          <a:xfrm>
            <a:off x="5777286" y="3200400"/>
            <a:ext cx="6178054" cy="533400"/>
          </a:xfrm>
          <a:prstGeom prst="rect">
            <a:avLst/>
          </a:prstGeom>
        </p:spPr>
        <p:txBody>
          <a:bodyPr spcFirstLastPara="0" lIns="0" tIns="0" rIns="0" bIns="0" anchor="t"/>
          <a:lstStyle/>
          <a:p>
            <a:pPr algn="l" hangingPunct="0">
              <a:lnSpc>
                <a:spcPct val="100000"/>
              </a:lnSpc>
            </a:pPr>
            <a:r>
              <a:rPr sz="1800" b="1">
                <a:solidFill>
                  <a:srgbClr val="766E6B"/>
                </a:solidFill>
                <a:latin typeface="Architects Daughter"/>
                <a:ea typeface="+mn-ea"/>
                <a:cs typeface="Architects Daughter"/>
                <a:hlinkClick r:id="rId8" action="ppaction://hlinksldjump"/>
              </a:rPr>
              <a:t>b) A learner's needs must take a backseat to learning new information.</a:t>
            </a:r>
          </a:p>
        </p:txBody>
      </p:sp>
      <p:sp>
        <p:nvSpPr>
          <p:cNvPr id="13" name="text 0 copy 7"/>
          <p:cNvSpPr/>
          <p:nvPr/>
        </p:nvSpPr>
        <p:spPr>
          <a:xfrm>
            <a:off x="5775547" y="2371725"/>
            <a:ext cx="6178054" cy="533400"/>
          </a:xfrm>
          <a:prstGeom prst="rect">
            <a:avLst/>
          </a:prstGeom>
        </p:spPr>
        <p:txBody>
          <a:bodyPr spcFirstLastPara="0" lIns="0" tIns="0" rIns="0" bIns="0" anchor="t"/>
          <a:lstStyle/>
          <a:p>
            <a:pPr algn="l" hangingPunct="0">
              <a:lnSpc>
                <a:spcPct val="100000"/>
              </a:lnSpc>
            </a:pPr>
            <a:r>
              <a:rPr sz="1800" b="1">
                <a:solidFill>
                  <a:srgbClr val="766E6B"/>
                </a:solidFill>
                <a:latin typeface="Architects Daughter"/>
                <a:ea typeface="+mn-ea"/>
                <a:cs typeface="Architects Daughter"/>
                <a:hlinkClick r:id="rId9" action="ppaction://hlinksldjump"/>
              </a:rPr>
              <a:t>a) A person's response to learning is dominated at any given moment by whichever need has priority. </a:t>
            </a:r>
          </a:p>
        </p:txBody>
      </p:sp>
    </p:spTree>
    <p:extLst>
      <p:ext uri="{BB962C8B-B14F-4D97-AF65-F5344CB8AC3E}">
        <p14:creationId xmlns:p14="http://schemas.microsoft.com/office/powerpoint/2010/main" val="39300242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Yes copy 13"/>
        <p:cNvGrpSpPr/>
        <p:nvPr/>
      </p:nvGrpSpPr>
      <p:grpSpPr>
        <a:xfrm>
          <a:off x="0" y="0"/>
          <a:ext cx="0" cy="0"/>
          <a:chOff x="0" y="0"/>
          <a:chExt cx="0" cy="0"/>
        </a:xfrm>
      </p:grpSpPr>
      <p:sp>
        <p:nvSpPr>
          <p:cNvPr id="2" name="Rectangle 1"/>
          <p:cNvSpPr/>
          <p:nvPr/>
        </p:nvSpPr>
        <p:spPr>
          <a:xfrm>
            <a:off x="447675" y="1657350"/>
            <a:ext cx="5373532" cy="1495425"/>
          </a:xfrm>
          <a:prstGeom prst="rect">
            <a:avLst/>
          </a:prstGeom>
        </p:spPr>
        <p:txBody>
          <a:bodyPr spcFirstLastPara="0" lIns="95250" tIns="95250" rIns="95250" bIns="0" anchor="t"/>
          <a:lstStyle/>
          <a:p>
            <a:pPr algn="l" hangingPunct="0">
              <a:lnSpc>
                <a:spcPct val="100000"/>
              </a:lnSpc>
            </a:pPr>
            <a:r>
              <a:rPr sz="8250">
                <a:solidFill>
                  <a:srgbClr val="FFFFFF"/>
                </a:solidFill>
                <a:latin typeface="Architects Daughter"/>
                <a:ea typeface="+mn-ea"/>
                <a:cs typeface="Architects Daughter"/>
              </a:rPr>
              <a:t>Corrtect</a:t>
            </a:r>
            <a:r>
              <a:rPr sz="8250">
                <a:solidFill>
                  <a:srgbClr val="FFFFFF"/>
                </a:solidFill>
                <a:latin typeface="Desyrel"/>
                <a:ea typeface="+mn-ea"/>
                <a:cs typeface="Desyrel"/>
              </a:rPr>
              <a:t>!</a:t>
            </a:r>
          </a:p>
        </p:txBody>
      </p:sp>
      <p:sp>
        <p:nvSpPr>
          <p:cNvPr id="3" name="Rectangle 2"/>
          <p:cNvSpPr/>
          <p:nvPr/>
        </p:nvSpPr>
        <p:spPr>
          <a:xfrm>
            <a:off x="1085850"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Back</a:t>
            </a:r>
          </a:p>
        </p:txBody>
      </p:sp>
      <p:sp>
        <p:nvSpPr>
          <p:cNvPr id="4" name="Rectangle 3"/>
          <p:cNvSpPr/>
          <p:nvPr/>
        </p:nvSpPr>
        <p:spPr>
          <a:xfrm>
            <a:off x="2176593"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Next</a:t>
            </a:r>
          </a:p>
        </p:txBody>
      </p:sp>
      <p:sp>
        <p:nvSpPr>
          <p:cNvPr id="5" name="Rectangle 4"/>
          <p:cNvSpPr/>
          <p:nvPr/>
        </p:nvSpPr>
        <p:spPr>
          <a:xfrm>
            <a:off x="3190295"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Main</a:t>
            </a:r>
          </a:p>
        </p:txBody>
      </p:sp>
      <p:sp>
        <p:nvSpPr>
          <p:cNvPr id="6" name="Rectangle 5"/>
          <p:cNvSpPr/>
          <p:nvPr/>
        </p:nvSpPr>
        <p:spPr>
          <a:xfrm>
            <a:off x="4108963"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8" action="ppaction://hlinksldjump"/>
              </a:rPr>
              <a:t>Exit</a:t>
            </a:r>
          </a:p>
        </p:txBody>
      </p:sp>
      <p:pic>
        <p:nvPicPr>
          <p:cNvPr id="7" name="Maslow's Hierarchy of Needs">
            <a:hlinkClick r:id="" action="ppaction://media"/>
          </p:cNvPr>
          <p:cNvPicPr>
            <a:picLocks noRot="1" noChangeAspect="1"/>
          </p:cNvPicPr>
          <p:nvPr>
            <a:videoFile r:link="rId1"/>
          </p:nvPr>
        </p:nvPicPr>
        <p:blipFill rotWithShape="1">
          <a:blip r:embed="rId9"/>
          <a:stretch>
            <a:fillRect/>
          </a:stretch>
        </p:blipFill>
        <p:spPr>
          <a:xfrm>
            <a:off x="9486900" y="3962400"/>
            <a:ext cx="3257418" cy="1832298"/>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No copy 13"/>
        <p:cNvGrpSpPr/>
        <p:nvPr/>
      </p:nvGrpSpPr>
      <p:grpSpPr>
        <a:xfrm>
          <a:off x="0" y="0"/>
          <a:ext cx="0" cy="0"/>
          <a:chOff x="0" y="0"/>
          <a:chExt cx="0" cy="0"/>
        </a:xfrm>
      </p:grpSpPr>
      <p:sp>
        <p:nvSpPr>
          <p:cNvPr id="2" name="Rectangle 1"/>
          <p:cNvSpPr/>
          <p:nvPr/>
        </p:nvSpPr>
        <p:spPr>
          <a:xfrm>
            <a:off x="8515350" y="1714500"/>
            <a:ext cx="3911550" cy="2381250"/>
          </a:xfrm>
          <a:prstGeom prst="rect">
            <a:avLst/>
          </a:prstGeom>
        </p:spPr>
        <p:txBody>
          <a:bodyPr spcFirstLastPara="0" lIns="95250" tIns="95250" rIns="95250" bIns="0" anchor="t"/>
          <a:lstStyle/>
          <a:p>
            <a:pPr algn="ctr" hangingPunct="0">
              <a:lnSpc>
                <a:spcPct val="100000"/>
              </a:lnSpc>
            </a:pPr>
            <a:r>
              <a:rPr sz="7200">
                <a:solidFill>
                  <a:srgbClr val="FFFFFF"/>
                </a:solidFill>
                <a:latin typeface="Architects Daughter"/>
                <a:ea typeface="+mn-ea"/>
                <a:cs typeface="Architects Daughter"/>
              </a:rPr>
              <a:t>Ooops!</a:t>
            </a:r>
          </a:p>
          <a:p>
            <a:pPr algn="ctr" hangingPunct="0">
              <a:lnSpc>
                <a:spcPct val="100000"/>
              </a:lnSpc>
            </a:pPr>
            <a:r>
              <a:rPr sz="5400" b="1">
                <a:solidFill>
                  <a:srgbClr val="FFFFFF"/>
                </a:solidFill>
                <a:latin typeface="Architects Daughter"/>
                <a:ea typeface="+mn-ea"/>
                <a:cs typeface="Architects Daughter"/>
              </a:rPr>
              <a:t>Try again...</a:t>
            </a:r>
          </a:p>
        </p:txBody>
      </p:sp>
      <p:sp>
        <p:nvSpPr>
          <p:cNvPr id="3" name="Rectangle 2"/>
          <p:cNvSpPr/>
          <p:nvPr/>
        </p:nvSpPr>
        <p:spPr>
          <a:xfrm>
            <a:off x="8620125" y="392430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4" action="ppaction://hlinksldjump"/>
              </a:rPr>
              <a:t>Back</a:t>
            </a:r>
          </a:p>
        </p:txBody>
      </p:sp>
      <p:sp>
        <p:nvSpPr>
          <p:cNvPr id="4" name="Rectangle 3"/>
          <p:cNvSpPr/>
          <p:nvPr/>
        </p:nvSpPr>
        <p:spPr>
          <a:xfrm>
            <a:off x="9710868" y="392430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Next</a:t>
            </a:r>
          </a:p>
        </p:txBody>
      </p:sp>
      <p:sp>
        <p:nvSpPr>
          <p:cNvPr id="5" name="Rectangle 4"/>
          <p:cNvSpPr/>
          <p:nvPr/>
        </p:nvSpPr>
        <p:spPr>
          <a:xfrm>
            <a:off x="10724570" y="3934578"/>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Main</a:t>
            </a:r>
          </a:p>
        </p:txBody>
      </p:sp>
      <p:sp>
        <p:nvSpPr>
          <p:cNvPr id="6" name="Rectangle 5"/>
          <p:cNvSpPr/>
          <p:nvPr/>
        </p:nvSpPr>
        <p:spPr>
          <a:xfrm>
            <a:off x="11643238" y="3934578"/>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Exit</a:t>
            </a:r>
          </a:p>
        </p:txBody>
      </p:sp>
    </p:spTree>
    <p:extLst>
      <p:ext uri="{BB962C8B-B14F-4D97-AF65-F5344CB8AC3E}">
        <p14:creationId xmlns:p14="http://schemas.microsoft.com/office/powerpoint/2010/main" val="39300242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Humanism 3"/>
        <p:cNvGrpSpPr/>
        <p:nvPr/>
      </p:nvGrpSpPr>
      <p:grpSpPr>
        <a:xfrm>
          <a:off x="0" y="0"/>
          <a:ext cx="0" cy="0"/>
          <a:chOff x="0" y="0"/>
          <a:chExt cx="0" cy="0"/>
        </a:xfrm>
      </p:grpSpPr>
      <p:pic>
        <p:nvPicPr>
          <p:cNvPr id="2" name="Sincerely Media"/>
          <p:cNvPicPr/>
          <p:nvPr/>
        </p:nvPicPr>
        <p:blipFill rotWithShape="1">
          <a:blip r:embed="rId3"/>
          <a:stretch>
            <a:fillRect/>
          </a:stretch>
        </p:blipFill>
        <p:spPr>
          <a:xfrm>
            <a:off x="-38100" y="-19050"/>
            <a:ext cx="4903589" cy="7360772"/>
          </a:xfrm>
          <a:prstGeom prst="rect">
            <a:avLst/>
          </a:prstGeom>
        </p:spPr>
      </p:pic>
      <p:sp>
        <p:nvSpPr>
          <p:cNvPr id="3" name="Rectangle 2"/>
          <p:cNvSpPr/>
          <p:nvPr/>
        </p:nvSpPr>
        <p:spPr>
          <a:xfrm>
            <a:off x="-28476" y="409575"/>
            <a:ext cx="4869061" cy="1285875"/>
          </a:xfrm>
          <a:prstGeom prst="rect">
            <a:avLst/>
          </a:prstGeom>
        </p:spPr>
        <p:txBody>
          <a:bodyPr spcFirstLastPara="0" lIns="95250" tIns="95250" rIns="95250" bIns="0" anchor="t"/>
          <a:lstStyle/>
          <a:p>
            <a:pPr algn="ctr" hangingPunct="0">
              <a:lnSpc>
                <a:spcPct val="100000"/>
              </a:lnSpc>
            </a:pPr>
            <a:r>
              <a:rPr sz="7200">
                <a:solidFill>
                  <a:srgbClr val="00A2B4"/>
                </a:solidFill>
                <a:latin typeface="Architects Daughter"/>
                <a:ea typeface="+mn-ea"/>
                <a:cs typeface="Architects Daughter"/>
              </a:rPr>
              <a:t>Humanism</a:t>
            </a:r>
          </a:p>
        </p:txBody>
      </p:sp>
      <p:sp>
        <p:nvSpPr>
          <p:cNvPr id="4" name="text 0 copy 2"/>
          <p:cNvSpPr/>
          <p:nvPr/>
        </p:nvSpPr>
        <p:spPr>
          <a:xfrm>
            <a:off x="5553075" y="1333500"/>
            <a:ext cx="6684814" cy="352425"/>
          </a:xfrm>
          <a:prstGeom prst="rect">
            <a:avLst/>
          </a:prstGeom>
        </p:spPr>
        <p:txBody>
          <a:bodyPr spcFirstLastPara="0" lIns="0" tIns="0" rIns="0" bIns="0" anchor="t"/>
          <a:lstStyle/>
          <a:p>
            <a:pPr algn="l" hangingPunct="0">
              <a:lnSpc>
                <a:spcPct val="133333"/>
              </a:lnSpc>
            </a:pPr>
            <a:r>
              <a:rPr sz="1800" b="1">
                <a:solidFill>
                  <a:srgbClr val="766E6B"/>
                </a:solidFill>
                <a:latin typeface="Architects Daughter"/>
                <a:ea typeface="+mn-ea"/>
                <a:cs typeface="Architects Daughter"/>
              </a:rPr>
              <a:t>Who developed the theory of Transformational Learning?</a:t>
            </a:r>
          </a:p>
        </p:txBody>
      </p:sp>
      <p:sp>
        <p:nvSpPr>
          <p:cNvPr id="5" name="text 0 copy 3"/>
          <p:cNvSpPr/>
          <p:nvPr/>
        </p:nvSpPr>
        <p:spPr>
          <a:xfrm>
            <a:off x="6743700" y="2257425"/>
            <a:ext cx="2853382" cy="266700"/>
          </a:xfrm>
          <a:prstGeom prst="rect">
            <a:avLst/>
          </a:prstGeom>
        </p:spPr>
        <p:txBody>
          <a:bodyPr spcFirstLastPara="0" lIns="0" tIns="0" rIns="0" bIns="0" anchor="t"/>
          <a:lstStyle/>
          <a:p>
            <a:pPr algn="l" hangingPunct="0">
              <a:lnSpc>
                <a:spcPct val="100000"/>
              </a:lnSpc>
            </a:pPr>
            <a:r>
              <a:rPr sz="1800">
                <a:solidFill>
                  <a:srgbClr val="766E6B"/>
                </a:solidFill>
                <a:latin typeface="Architects Daughter"/>
                <a:ea typeface="+mn-ea"/>
                <a:cs typeface="Architects Daughter"/>
              </a:rPr>
              <a:t>Select one:</a:t>
            </a:r>
          </a:p>
        </p:txBody>
      </p:sp>
      <p:sp>
        <p:nvSpPr>
          <p:cNvPr id="6" name="Rectangle 5"/>
          <p:cNvSpPr/>
          <p:nvPr/>
        </p:nvSpPr>
        <p:spPr>
          <a:xfrm>
            <a:off x="6505575" y="5762625"/>
            <a:ext cx="86072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4" action="ppaction://hlinksldjump"/>
              </a:rPr>
              <a:t>back</a:t>
            </a:r>
          </a:p>
        </p:txBody>
      </p:sp>
      <p:sp>
        <p:nvSpPr>
          <p:cNvPr id="7" name="Rectangle 6"/>
          <p:cNvSpPr/>
          <p:nvPr/>
        </p:nvSpPr>
        <p:spPr>
          <a:xfrm>
            <a:off x="7503865" y="5753100"/>
            <a:ext cx="1337816"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5" action="ppaction://hlinksldjump"/>
              </a:rPr>
              <a:t>main menu</a:t>
            </a:r>
          </a:p>
        </p:txBody>
      </p:sp>
      <p:sp>
        <p:nvSpPr>
          <p:cNvPr id="8" name="Rectangle 7"/>
          <p:cNvSpPr/>
          <p:nvPr/>
        </p:nvSpPr>
        <p:spPr>
          <a:xfrm>
            <a:off x="9732715" y="5753100"/>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6" action="ppaction://hlinksldjump"/>
              </a:rPr>
              <a:t>next</a:t>
            </a:r>
          </a:p>
        </p:txBody>
      </p:sp>
      <p:sp>
        <p:nvSpPr>
          <p:cNvPr id="9" name="Rectangle 8"/>
          <p:cNvSpPr/>
          <p:nvPr/>
        </p:nvSpPr>
        <p:spPr>
          <a:xfrm>
            <a:off x="8980240" y="5753100"/>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7" action="ppaction://hlinksldjump"/>
              </a:rPr>
              <a:t>exit</a:t>
            </a:r>
          </a:p>
        </p:txBody>
      </p:sp>
      <p:sp>
        <p:nvSpPr>
          <p:cNvPr id="10" name="text 0 copy 4"/>
          <p:cNvSpPr/>
          <p:nvPr/>
        </p:nvSpPr>
        <p:spPr>
          <a:xfrm>
            <a:off x="6857050" y="3714750"/>
            <a:ext cx="2853382" cy="266700"/>
          </a:xfrm>
          <a:prstGeom prst="rect">
            <a:avLst/>
          </a:prstGeom>
        </p:spPr>
        <p:txBody>
          <a:bodyPr spcFirstLastPara="0" lIns="0" tIns="0" rIns="0" bIns="0" anchor="t"/>
          <a:lstStyle/>
          <a:p>
            <a:pPr algn="l" hangingPunct="0">
              <a:lnSpc>
                <a:spcPct val="100000"/>
              </a:lnSpc>
            </a:pPr>
            <a:r>
              <a:rPr sz="1800" b="1">
                <a:solidFill>
                  <a:srgbClr val="766E6B"/>
                </a:solidFill>
                <a:latin typeface="Architects Daughter"/>
                <a:ea typeface="+mn-ea"/>
                <a:cs typeface="Architects Daughter"/>
                <a:hlinkClick r:id="rId8" action="ppaction://hlinksldjump"/>
              </a:rPr>
              <a:t>c) Jack Mezirow</a:t>
            </a:r>
          </a:p>
        </p:txBody>
      </p:sp>
      <p:sp>
        <p:nvSpPr>
          <p:cNvPr id="11" name="text 0 copy 5"/>
          <p:cNvSpPr/>
          <p:nvPr/>
        </p:nvSpPr>
        <p:spPr>
          <a:xfrm>
            <a:off x="6864607" y="4171950"/>
            <a:ext cx="2853382" cy="266700"/>
          </a:xfrm>
          <a:prstGeom prst="rect">
            <a:avLst/>
          </a:prstGeom>
        </p:spPr>
        <p:txBody>
          <a:bodyPr spcFirstLastPara="0" lIns="0" tIns="0" rIns="0" bIns="0" anchor="t"/>
          <a:lstStyle/>
          <a:p>
            <a:pPr algn="l" hangingPunct="0">
              <a:lnSpc>
                <a:spcPct val="100000"/>
              </a:lnSpc>
            </a:pPr>
            <a:r>
              <a:rPr sz="1800" b="1">
                <a:solidFill>
                  <a:srgbClr val="766E6B"/>
                </a:solidFill>
                <a:latin typeface="Architects Daughter"/>
                <a:ea typeface="+mn-ea"/>
                <a:cs typeface="Architects Daughter"/>
                <a:hlinkClick r:id="rId9" action="ppaction://hlinksldjump"/>
              </a:rPr>
              <a:t>d) Jack McFarlin</a:t>
            </a:r>
          </a:p>
        </p:txBody>
      </p:sp>
      <p:sp>
        <p:nvSpPr>
          <p:cNvPr id="12" name="text 0 copy 6"/>
          <p:cNvSpPr/>
          <p:nvPr/>
        </p:nvSpPr>
        <p:spPr>
          <a:xfrm>
            <a:off x="6841163" y="2724150"/>
            <a:ext cx="2853382" cy="266700"/>
          </a:xfrm>
          <a:prstGeom prst="rect">
            <a:avLst/>
          </a:prstGeom>
        </p:spPr>
        <p:txBody>
          <a:bodyPr spcFirstLastPara="0" lIns="0" tIns="0" rIns="0" bIns="0" anchor="t"/>
          <a:lstStyle/>
          <a:p>
            <a:pPr algn="l" hangingPunct="0">
              <a:lnSpc>
                <a:spcPct val="100000"/>
              </a:lnSpc>
            </a:pPr>
            <a:r>
              <a:rPr sz="1800" b="1">
                <a:solidFill>
                  <a:srgbClr val="766E6B"/>
                </a:solidFill>
                <a:latin typeface="Architects Daughter"/>
                <a:ea typeface="+mn-ea"/>
                <a:cs typeface="Architects Daughter"/>
                <a:hlinkClick r:id="rId9" action="ppaction://hlinksldjump"/>
              </a:rPr>
              <a:t>a) Jack Hanna</a:t>
            </a:r>
          </a:p>
        </p:txBody>
      </p:sp>
      <p:sp>
        <p:nvSpPr>
          <p:cNvPr id="13" name="text 0 copy 7"/>
          <p:cNvSpPr/>
          <p:nvPr/>
        </p:nvSpPr>
        <p:spPr>
          <a:xfrm>
            <a:off x="6848109" y="3209925"/>
            <a:ext cx="2853382" cy="266700"/>
          </a:xfrm>
          <a:prstGeom prst="rect">
            <a:avLst/>
          </a:prstGeom>
        </p:spPr>
        <p:txBody>
          <a:bodyPr spcFirstLastPara="0" lIns="0" tIns="0" rIns="0" bIns="0" anchor="t"/>
          <a:lstStyle/>
          <a:p>
            <a:pPr algn="l" hangingPunct="0">
              <a:lnSpc>
                <a:spcPct val="100000"/>
              </a:lnSpc>
            </a:pPr>
            <a:r>
              <a:rPr sz="1800" b="1">
                <a:solidFill>
                  <a:srgbClr val="766E6B"/>
                </a:solidFill>
                <a:latin typeface="Architects Daughter"/>
                <a:ea typeface="+mn-ea"/>
                <a:cs typeface="Architects Daughter"/>
                <a:hlinkClick r:id="rId9" action="ppaction://hlinksldjump"/>
              </a:rPr>
              <a:t>b) Jack Kerouac</a:t>
            </a:r>
          </a:p>
        </p:txBody>
      </p:sp>
    </p:spTree>
    <p:extLst>
      <p:ext uri="{BB962C8B-B14F-4D97-AF65-F5344CB8AC3E}">
        <p14:creationId xmlns:p14="http://schemas.microsoft.com/office/powerpoint/2010/main" val="3930024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Yes"/>
        <p:cNvGrpSpPr/>
        <p:nvPr/>
      </p:nvGrpSpPr>
      <p:grpSpPr>
        <a:xfrm>
          <a:off x="0" y="0"/>
          <a:ext cx="0" cy="0"/>
          <a:chOff x="0" y="0"/>
          <a:chExt cx="0" cy="0"/>
        </a:xfrm>
      </p:grpSpPr>
      <p:pic>
        <p:nvPicPr>
          <p:cNvPr id="2" name="Socrates - Biography">
            <a:hlinkClick r:id="rId4"/>
          </p:cNvPr>
          <p:cNvPicPr/>
          <p:nvPr/>
        </p:nvPicPr>
        <p:blipFill rotWithShape="1">
          <a:blip r:embed="rId5"/>
          <a:stretch>
            <a:fillRect/>
          </a:stretch>
        </p:blipFill>
        <p:spPr>
          <a:xfrm>
            <a:off x="261223" y="5372100"/>
            <a:ext cx="3479648" cy="1462906"/>
          </a:xfrm>
          <a:prstGeom prst="rect">
            <a:avLst/>
          </a:prstGeom>
        </p:spPr>
      </p:pic>
      <p:pic>
        <p:nvPicPr>
          <p:cNvPr id="3" name="Shape18">
            <a:hlinkClick r:id="rId4"/>
          </p:cNvPr>
          <p:cNvPicPr/>
          <p:nvPr/>
        </p:nvPicPr>
        <p:blipFill rotWithShape="1">
          <a:blip r:embed="rId6"/>
          <a:stretch>
            <a:fillRect/>
          </a:stretch>
        </p:blipFill>
        <p:spPr>
          <a:xfrm>
            <a:off x="262083" y="4848225"/>
            <a:ext cx="3506316" cy="596429"/>
          </a:xfrm>
          <a:prstGeom prst="rect">
            <a:avLst/>
          </a:prstGeom>
        </p:spPr>
      </p:pic>
      <p:sp>
        <p:nvSpPr>
          <p:cNvPr id="4" name="Rectangle 3"/>
          <p:cNvSpPr/>
          <p:nvPr/>
        </p:nvSpPr>
        <p:spPr>
          <a:xfrm>
            <a:off x="447675" y="1657350"/>
            <a:ext cx="5373532" cy="1495425"/>
          </a:xfrm>
          <a:prstGeom prst="rect">
            <a:avLst/>
          </a:prstGeom>
        </p:spPr>
        <p:txBody>
          <a:bodyPr spcFirstLastPara="0" lIns="95250" tIns="95250" rIns="95250" bIns="0" anchor="t"/>
          <a:lstStyle/>
          <a:p>
            <a:pPr algn="l" hangingPunct="0">
              <a:lnSpc>
                <a:spcPct val="100000"/>
              </a:lnSpc>
            </a:pPr>
            <a:r>
              <a:rPr sz="8250">
                <a:solidFill>
                  <a:srgbClr val="FFFFFF"/>
                </a:solidFill>
                <a:latin typeface="Architects Daughter"/>
                <a:ea typeface="+mn-ea"/>
                <a:cs typeface="Architects Daughter"/>
              </a:rPr>
              <a:t>Corrtect</a:t>
            </a:r>
            <a:r>
              <a:rPr sz="8250">
                <a:solidFill>
                  <a:srgbClr val="FFFFFF"/>
                </a:solidFill>
                <a:latin typeface="Desyrel"/>
                <a:ea typeface="+mn-ea"/>
                <a:cs typeface="Desyrel"/>
              </a:rPr>
              <a:t>!</a:t>
            </a:r>
          </a:p>
        </p:txBody>
      </p:sp>
      <p:sp>
        <p:nvSpPr>
          <p:cNvPr id="5" name="Rectangle 4"/>
          <p:cNvSpPr/>
          <p:nvPr/>
        </p:nvSpPr>
        <p:spPr>
          <a:xfrm>
            <a:off x="1085850"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Back</a:t>
            </a:r>
          </a:p>
        </p:txBody>
      </p:sp>
      <p:sp>
        <p:nvSpPr>
          <p:cNvPr id="6" name="Rectangle 5"/>
          <p:cNvSpPr/>
          <p:nvPr/>
        </p:nvSpPr>
        <p:spPr>
          <a:xfrm>
            <a:off x="2176593"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8" action="ppaction://hlinksldjump"/>
              </a:rPr>
              <a:t>Next</a:t>
            </a:r>
          </a:p>
        </p:txBody>
      </p:sp>
      <p:sp>
        <p:nvSpPr>
          <p:cNvPr id="7" name="Rectangle 6"/>
          <p:cNvSpPr/>
          <p:nvPr/>
        </p:nvSpPr>
        <p:spPr>
          <a:xfrm>
            <a:off x="3190295"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9" action="ppaction://hlinksldjump"/>
              </a:rPr>
              <a:t>Main</a:t>
            </a:r>
          </a:p>
        </p:txBody>
      </p:sp>
      <p:sp>
        <p:nvSpPr>
          <p:cNvPr id="8" name="Rectangle 7"/>
          <p:cNvSpPr/>
          <p:nvPr/>
        </p:nvSpPr>
        <p:spPr>
          <a:xfrm>
            <a:off x="4108963"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10" action="ppaction://hlinksldjump"/>
              </a:rPr>
              <a:t>Exit</a:t>
            </a:r>
          </a:p>
        </p:txBody>
      </p:sp>
      <p:sp>
        <p:nvSpPr>
          <p:cNvPr id="9" name="Rectangle 8"/>
          <p:cNvSpPr/>
          <p:nvPr/>
        </p:nvSpPr>
        <p:spPr>
          <a:xfrm>
            <a:off x="268913" y="4933950"/>
            <a:ext cx="3339455" cy="381000"/>
          </a:xfrm>
          <a:prstGeom prst="rect">
            <a:avLst/>
          </a:prstGeom>
        </p:spPr>
        <p:txBody>
          <a:bodyPr spcFirstLastPara="0" lIns="95250" tIns="95250" rIns="95250" bIns="0" anchor="t"/>
          <a:lstStyle/>
          <a:p>
            <a:pPr algn="ctr" hangingPunct="0">
              <a:lnSpc>
                <a:spcPct val="100000"/>
              </a:lnSpc>
            </a:pPr>
            <a:r>
              <a:rPr sz="1275" b="1">
                <a:solidFill>
                  <a:srgbClr val="0F0F0F"/>
                </a:solidFill>
                <a:latin typeface="Arimo"/>
                <a:ea typeface="+mn-ea"/>
                <a:cs typeface="Arimo"/>
                <a:hlinkClick r:id="rId4"/>
              </a:rPr>
              <a:t>Click below to learn more about Socrates!</a:t>
            </a:r>
          </a:p>
        </p:txBody>
      </p:sp>
    </p:spTree>
    <p:extLst>
      <p:ext uri="{BB962C8B-B14F-4D97-AF65-F5344CB8AC3E}">
        <p14:creationId xmlns:p14="http://schemas.microsoft.com/office/powerpoint/2010/main" val="39300242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Yes copy 14"/>
        <p:cNvGrpSpPr/>
        <p:nvPr/>
      </p:nvGrpSpPr>
      <p:grpSpPr>
        <a:xfrm>
          <a:off x="0" y="0"/>
          <a:ext cx="0" cy="0"/>
          <a:chOff x="0" y="0"/>
          <a:chExt cx="0" cy="0"/>
        </a:xfrm>
      </p:grpSpPr>
      <p:sp>
        <p:nvSpPr>
          <p:cNvPr id="2" name="Rectangle 1"/>
          <p:cNvSpPr/>
          <p:nvPr/>
        </p:nvSpPr>
        <p:spPr>
          <a:xfrm>
            <a:off x="447675" y="1657350"/>
            <a:ext cx="5373532" cy="1504950"/>
          </a:xfrm>
          <a:prstGeom prst="rect">
            <a:avLst/>
          </a:prstGeom>
        </p:spPr>
        <p:txBody>
          <a:bodyPr spcFirstLastPara="0" lIns="95250" tIns="95250" rIns="95250" bIns="0" anchor="t"/>
          <a:lstStyle/>
          <a:p>
            <a:pPr algn="l" hangingPunct="0">
              <a:lnSpc>
                <a:spcPct val="100000"/>
              </a:lnSpc>
            </a:pPr>
            <a:r>
              <a:rPr sz="8250">
                <a:solidFill>
                  <a:srgbClr val="FFFFFF"/>
                </a:solidFill>
                <a:latin typeface="Architects Daughter"/>
                <a:ea typeface="+mn-ea"/>
                <a:cs typeface="Architects Daughter"/>
              </a:rPr>
              <a:t>Corrtect</a:t>
            </a:r>
            <a:r>
              <a:rPr sz="8250">
                <a:solidFill>
                  <a:srgbClr val="FFFFFF"/>
                </a:solidFill>
                <a:latin typeface="Desyrel"/>
                <a:ea typeface="+mn-ea"/>
                <a:cs typeface="Desyrel"/>
              </a:rPr>
              <a:t>!</a:t>
            </a:r>
          </a:p>
        </p:txBody>
      </p:sp>
      <p:sp>
        <p:nvSpPr>
          <p:cNvPr id="3" name="Rectangle 2"/>
          <p:cNvSpPr/>
          <p:nvPr/>
        </p:nvSpPr>
        <p:spPr>
          <a:xfrm>
            <a:off x="1085850"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4" action="ppaction://hlinksldjump"/>
              </a:rPr>
              <a:t>Back</a:t>
            </a:r>
          </a:p>
        </p:txBody>
      </p:sp>
      <p:sp>
        <p:nvSpPr>
          <p:cNvPr id="4" name="Rectangle 3"/>
          <p:cNvSpPr/>
          <p:nvPr/>
        </p:nvSpPr>
        <p:spPr>
          <a:xfrm>
            <a:off x="2176593"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Next</a:t>
            </a:r>
          </a:p>
        </p:txBody>
      </p:sp>
      <p:sp>
        <p:nvSpPr>
          <p:cNvPr id="5" name="Rectangle 4"/>
          <p:cNvSpPr/>
          <p:nvPr/>
        </p:nvSpPr>
        <p:spPr>
          <a:xfrm>
            <a:off x="3190295"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Main</a:t>
            </a:r>
          </a:p>
        </p:txBody>
      </p:sp>
      <p:sp>
        <p:nvSpPr>
          <p:cNvPr id="6" name="Rectangle 5"/>
          <p:cNvSpPr/>
          <p:nvPr/>
        </p:nvSpPr>
        <p:spPr>
          <a:xfrm>
            <a:off x="4108963"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Exit</a:t>
            </a:r>
          </a:p>
        </p:txBody>
      </p:sp>
    </p:spTree>
    <p:extLst>
      <p:ext uri="{BB962C8B-B14F-4D97-AF65-F5344CB8AC3E}">
        <p14:creationId xmlns:p14="http://schemas.microsoft.com/office/powerpoint/2010/main" val="39300242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No copy 14"/>
        <p:cNvGrpSpPr/>
        <p:nvPr/>
      </p:nvGrpSpPr>
      <p:grpSpPr>
        <a:xfrm>
          <a:off x="0" y="0"/>
          <a:ext cx="0" cy="0"/>
          <a:chOff x="0" y="0"/>
          <a:chExt cx="0" cy="0"/>
        </a:xfrm>
      </p:grpSpPr>
      <p:sp>
        <p:nvSpPr>
          <p:cNvPr id="2" name="Rectangle 1"/>
          <p:cNvSpPr/>
          <p:nvPr/>
        </p:nvSpPr>
        <p:spPr>
          <a:xfrm>
            <a:off x="8515350" y="1714500"/>
            <a:ext cx="3911550" cy="2381250"/>
          </a:xfrm>
          <a:prstGeom prst="rect">
            <a:avLst/>
          </a:prstGeom>
        </p:spPr>
        <p:txBody>
          <a:bodyPr spcFirstLastPara="0" lIns="95250" tIns="95250" rIns="95250" bIns="0" anchor="t"/>
          <a:lstStyle/>
          <a:p>
            <a:pPr algn="ctr" hangingPunct="0">
              <a:lnSpc>
                <a:spcPct val="100000"/>
              </a:lnSpc>
            </a:pPr>
            <a:r>
              <a:rPr sz="7200">
                <a:solidFill>
                  <a:srgbClr val="FFFFFF"/>
                </a:solidFill>
                <a:latin typeface="Architects Daughter"/>
                <a:ea typeface="+mn-ea"/>
                <a:cs typeface="Architects Daughter"/>
              </a:rPr>
              <a:t>Ooops!</a:t>
            </a:r>
          </a:p>
          <a:p>
            <a:pPr algn="ctr" hangingPunct="0">
              <a:lnSpc>
                <a:spcPct val="100000"/>
              </a:lnSpc>
            </a:pPr>
            <a:r>
              <a:rPr sz="5400" b="1">
                <a:solidFill>
                  <a:srgbClr val="FFFFFF"/>
                </a:solidFill>
                <a:latin typeface="Architects Daughter"/>
                <a:ea typeface="+mn-ea"/>
                <a:cs typeface="Architects Daughter"/>
              </a:rPr>
              <a:t>Try again...</a:t>
            </a:r>
          </a:p>
        </p:txBody>
      </p:sp>
      <p:sp>
        <p:nvSpPr>
          <p:cNvPr id="3" name="Rectangle 2"/>
          <p:cNvSpPr/>
          <p:nvPr/>
        </p:nvSpPr>
        <p:spPr>
          <a:xfrm>
            <a:off x="8620125" y="392430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4" action="ppaction://hlinksldjump"/>
              </a:rPr>
              <a:t>Back</a:t>
            </a:r>
          </a:p>
        </p:txBody>
      </p:sp>
      <p:sp>
        <p:nvSpPr>
          <p:cNvPr id="4" name="Rectangle 3"/>
          <p:cNvSpPr/>
          <p:nvPr/>
        </p:nvSpPr>
        <p:spPr>
          <a:xfrm>
            <a:off x="9710868" y="392430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Next</a:t>
            </a:r>
          </a:p>
        </p:txBody>
      </p:sp>
      <p:sp>
        <p:nvSpPr>
          <p:cNvPr id="5" name="Rectangle 4"/>
          <p:cNvSpPr/>
          <p:nvPr/>
        </p:nvSpPr>
        <p:spPr>
          <a:xfrm>
            <a:off x="10724570" y="3934578"/>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Main</a:t>
            </a:r>
          </a:p>
        </p:txBody>
      </p:sp>
      <p:sp>
        <p:nvSpPr>
          <p:cNvPr id="6" name="Rectangle 5"/>
          <p:cNvSpPr/>
          <p:nvPr/>
        </p:nvSpPr>
        <p:spPr>
          <a:xfrm>
            <a:off x="11643238" y="3934578"/>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Exit</a:t>
            </a:r>
          </a:p>
        </p:txBody>
      </p:sp>
    </p:spTree>
    <p:extLst>
      <p:ext uri="{BB962C8B-B14F-4D97-AF65-F5344CB8AC3E}">
        <p14:creationId xmlns:p14="http://schemas.microsoft.com/office/powerpoint/2010/main" val="39300242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Neurolism Intro"/>
        <p:cNvGrpSpPr/>
        <p:nvPr/>
      </p:nvGrpSpPr>
      <p:grpSpPr>
        <a:xfrm>
          <a:off x="0" y="0"/>
          <a:ext cx="0" cy="0"/>
          <a:chOff x="0" y="0"/>
          <a:chExt cx="0" cy="0"/>
        </a:xfrm>
      </p:grpSpPr>
      <p:pic>
        <p:nvPicPr>
          <p:cNvPr id="2" name="That's Her Business"/>
          <p:cNvPicPr/>
          <p:nvPr/>
        </p:nvPicPr>
        <p:blipFill rotWithShape="1">
          <a:blip r:embed="rId3"/>
          <a:stretch>
            <a:fillRect/>
          </a:stretch>
        </p:blipFill>
        <p:spPr>
          <a:xfrm>
            <a:off x="4438650" y="-923925"/>
            <a:ext cx="9280308" cy="9280308"/>
          </a:xfrm>
          <a:prstGeom prst="rect">
            <a:avLst/>
          </a:prstGeom>
        </p:spPr>
      </p:pic>
      <p:pic>
        <p:nvPicPr>
          <p:cNvPr id="3" name="Shape18"/>
          <p:cNvPicPr/>
          <p:nvPr/>
        </p:nvPicPr>
        <p:blipFill rotWithShape="1">
          <a:blip r:embed="rId4"/>
          <a:stretch>
            <a:fillRect/>
          </a:stretch>
        </p:blipFill>
        <p:spPr>
          <a:xfrm>
            <a:off x="-539982" y="-428625"/>
            <a:ext cx="5720950" cy="7935441"/>
          </a:xfrm>
          <a:prstGeom prst="rect">
            <a:avLst/>
          </a:prstGeom>
        </p:spPr>
      </p:pic>
      <p:sp>
        <p:nvSpPr>
          <p:cNvPr id="4" name="Rectangle 3"/>
          <p:cNvSpPr/>
          <p:nvPr/>
        </p:nvSpPr>
        <p:spPr>
          <a:xfrm>
            <a:off x="149796" y="4945089"/>
            <a:ext cx="1006522" cy="534646"/>
          </a:xfrm>
          <a:prstGeom prst="rect">
            <a:avLst/>
          </a:prstGeom>
        </p:spPr>
        <p:txBody>
          <a:bodyPr spcFirstLastPara="0" lIns="111385" tIns="111385" rIns="111385" bIns="0" anchor="t"/>
          <a:lstStyle/>
          <a:p>
            <a:pPr algn="l" hangingPunct="0">
              <a:lnSpc>
                <a:spcPct val="100000"/>
              </a:lnSpc>
            </a:pPr>
            <a:r>
              <a:rPr sz="2105">
                <a:solidFill>
                  <a:srgbClr val="772424"/>
                </a:solidFill>
                <a:latin typeface="Architects Daughter"/>
                <a:ea typeface="+mn-ea"/>
                <a:cs typeface="Architects Daughter"/>
                <a:hlinkClick r:id="rId5" action="ppaction://hlinksldjump"/>
              </a:rPr>
              <a:t>back</a:t>
            </a:r>
          </a:p>
        </p:txBody>
      </p:sp>
      <p:sp>
        <p:nvSpPr>
          <p:cNvPr id="5" name="Rectangle 4"/>
          <p:cNvSpPr/>
          <p:nvPr/>
        </p:nvSpPr>
        <p:spPr>
          <a:xfrm>
            <a:off x="1317187" y="4933950"/>
            <a:ext cx="1564431" cy="534646"/>
          </a:xfrm>
          <a:prstGeom prst="rect">
            <a:avLst/>
          </a:prstGeom>
        </p:spPr>
        <p:txBody>
          <a:bodyPr spcFirstLastPara="0" lIns="111385" tIns="111385" rIns="111385" bIns="0" anchor="t"/>
          <a:lstStyle/>
          <a:p>
            <a:pPr algn="l" hangingPunct="0">
              <a:lnSpc>
                <a:spcPct val="100000"/>
              </a:lnSpc>
            </a:pPr>
            <a:r>
              <a:rPr sz="2105">
                <a:solidFill>
                  <a:srgbClr val="772424"/>
                </a:solidFill>
                <a:latin typeface="Architects Daughter"/>
                <a:ea typeface="+mn-ea"/>
                <a:cs typeface="Architects Daughter"/>
                <a:hlinkClick r:id="rId6" action="ppaction://hlinksldjump"/>
              </a:rPr>
              <a:t>main menu</a:t>
            </a:r>
          </a:p>
        </p:txBody>
      </p:sp>
      <p:sp>
        <p:nvSpPr>
          <p:cNvPr id="6" name="Rectangle 5"/>
          <p:cNvSpPr/>
          <p:nvPr/>
        </p:nvSpPr>
        <p:spPr>
          <a:xfrm>
            <a:off x="3923585" y="4933950"/>
            <a:ext cx="752484" cy="534646"/>
          </a:xfrm>
          <a:prstGeom prst="rect">
            <a:avLst/>
          </a:prstGeom>
        </p:spPr>
        <p:txBody>
          <a:bodyPr spcFirstLastPara="0" lIns="111385" tIns="111385" rIns="111385" bIns="0" anchor="t"/>
          <a:lstStyle/>
          <a:p>
            <a:pPr algn="l" hangingPunct="0">
              <a:lnSpc>
                <a:spcPct val="100000"/>
              </a:lnSpc>
            </a:pPr>
            <a:r>
              <a:rPr sz="2105">
                <a:solidFill>
                  <a:srgbClr val="772424"/>
                </a:solidFill>
                <a:latin typeface="Architects Daughter"/>
                <a:ea typeface="+mn-ea"/>
                <a:cs typeface="Architects Daughter"/>
                <a:hlinkClick r:id="rId7" action="ppaction://hlinksldjump"/>
              </a:rPr>
              <a:t>next</a:t>
            </a:r>
          </a:p>
        </p:txBody>
      </p:sp>
      <p:sp>
        <p:nvSpPr>
          <p:cNvPr id="7" name="Rectangle 6"/>
          <p:cNvSpPr/>
          <p:nvPr/>
        </p:nvSpPr>
        <p:spPr>
          <a:xfrm>
            <a:off x="3043647" y="4933950"/>
            <a:ext cx="752484" cy="534646"/>
          </a:xfrm>
          <a:prstGeom prst="rect">
            <a:avLst/>
          </a:prstGeom>
        </p:spPr>
        <p:txBody>
          <a:bodyPr spcFirstLastPara="0" lIns="111385" tIns="111385" rIns="111385" bIns="0" anchor="t"/>
          <a:lstStyle/>
          <a:p>
            <a:pPr algn="l" hangingPunct="0">
              <a:lnSpc>
                <a:spcPct val="100000"/>
              </a:lnSpc>
            </a:pPr>
            <a:r>
              <a:rPr sz="2105">
                <a:solidFill>
                  <a:srgbClr val="772424"/>
                </a:solidFill>
                <a:latin typeface="Architects Daughter"/>
                <a:ea typeface="+mn-ea"/>
                <a:cs typeface="Architects Daughter"/>
                <a:hlinkClick r:id="rId8" action="ppaction://hlinksldjump"/>
              </a:rPr>
              <a:t>exit</a:t>
            </a:r>
          </a:p>
        </p:txBody>
      </p:sp>
      <p:sp>
        <p:nvSpPr>
          <p:cNvPr id="8" name="Rectangle 7"/>
          <p:cNvSpPr/>
          <p:nvPr/>
        </p:nvSpPr>
        <p:spPr>
          <a:xfrm>
            <a:off x="-28476" y="409575"/>
            <a:ext cx="4869061" cy="1285875"/>
          </a:xfrm>
          <a:prstGeom prst="rect">
            <a:avLst/>
          </a:prstGeom>
        </p:spPr>
        <p:txBody>
          <a:bodyPr spcFirstLastPara="0" lIns="95250" tIns="95250" rIns="95250" bIns="0" anchor="t"/>
          <a:lstStyle/>
          <a:p>
            <a:pPr algn="ctr" hangingPunct="0">
              <a:lnSpc>
                <a:spcPct val="100000"/>
              </a:lnSpc>
            </a:pPr>
            <a:r>
              <a:rPr sz="7200">
                <a:solidFill>
                  <a:srgbClr val="772424"/>
                </a:solidFill>
                <a:latin typeface="Architects Daughter"/>
                <a:ea typeface="+mn-ea"/>
                <a:cs typeface="Architects Daughter"/>
              </a:rPr>
              <a:t>Neurolism</a:t>
            </a:r>
          </a:p>
        </p:txBody>
      </p:sp>
      <p:sp>
        <p:nvSpPr>
          <p:cNvPr id="9" name="Rectangle 8"/>
          <p:cNvSpPr/>
          <p:nvPr/>
        </p:nvSpPr>
        <p:spPr>
          <a:xfrm>
            <a:off x="257175" y="1990725"/>
            <a:ext cx="4191224" cy="2390775"/>
          </a:xfrm>
          <a:prstGeom prst="rect">
            <a:avLst/>
          </a:prstGeom>
        </p:spPr>
        <p:txBody>
          <a:bodyPr spcFirstLastPara="0" lIns="95250" tIns="95250" rIns="95250" bIns="0" anchor="t"/>
          <a:lstStyle/>
          <a:p>
            <a:pPr algn="l" hangingPunct="0">
              <a:lnSpc>
                <a:spcPct val="116667"/>
              </a:lnSpc>
            </a:pPr>
            <a:r>
              <a:rPr sz="1800">
                <a:solidFill>
                  <a:srgbClr val="772424"/>
                </a:solidFill>
                <a:latin typeface="Lato"/>
                <a:ea typeface="+mn-ea"/>
                <a:cs typeface="Lato"/>
              </a:rPr>
              <a:t>Neurolism lookes at the anatomy of the brain and its capacity to cope with complex human reactions such as intelligence, thinking and learning.  An example is to imagine the brain as a computer, and the way it receives, processes and stores information.  </a:t>
            </a:r>
          </a:p>
        </p:txBody>
      </p:sp>
    </p:spTree>
    <p:extLst>
      <p:ext uri="{BB962C8B-B14F-4D97-AF65-F5344CB8AC3E}">
        <p14:creationId xmlns:p14="http://schemas.microsoft.com/office/powerpoint/2010/main" val="39300242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Neurolism 1"/>
        <p:cNvGrpSpPr/>
        <p:nvPr/>
      </p:nvGrpSpPr>
      <p:grpSpPr>
        <a:xfrm>
          <a:off x="0" y="0"/>
          <a:ext cx="0" cy="0"/>
          <a:chOff x="0" y="0"/>
          <a:chExt cx="0" cy="0"/>
        </a:xfrm>
      </p:grpSpPr>
      <p:pic>
        <p:nvPicPr>
          <p:cNvPr id="2" name="Alina Grubnyak"/>
          <p:cNvPicPr/>
          <p:nvPr/>
        </p:nvPicPr>
        <p:blipFill rotWithShape="1">
          <a:blip r:embed="rId3"/>
          <a:stretch>
            <a:fillRect/>
          </a:stretch>
        </p:blipFill>
        <p:spPr>
          <a:xfrm>
            <a:off x="8099227" y="-9525"/>
            <a:ext cx="4892873" cy="7344687"/>
          </a:xfrm>
          <a:prstGeom prst="rect">
            <a:avLst/>
          </a:prstGeom>
        </p:spPr>
      </p:pic>
      <p:sp>
        <p:nvSpPr>
          <p:cNvPr id="3" name="Rectangle 2"/>
          <p:cNvSpPr/>
          <p:nvPr/>
        </p:nvSpPr>
        <p:spPr>
          <a:xfrm>
            <a:off x="8086725" y="5495925"/>
            <a:ext cx="4918770" cy="1285875"/>
          </a:xfrm>
          <a:prstGeom prst="rect">
            <a:avLst/>
          </a:prstGeom>
        </p:spPr>
        <p:txBody>
          <a:bodyPr spcFirstLastPara="0" lIns="95250" tIns="95250" rIns="95250" bIns="0" anchor="t"/>
          <a:lstStyle/>
          <a:p>
            <a:pPr algn="ctr" hangingPunct="0">
              <a:lnSpc>
                <a:spcPct val="100000"/>
              </a:lnSpc>
            </a:pPr>
            <a:r>
              <a:rPr sz="7200">
                <a:solidFill>
                  <a:srgbClr val="FFFFFF"/>
                </a:solidFill>
                <a:latin typeface="Architects Daughter"/>
                <a:ea typeface="+mn-ea"/>
                <a:cs typeface="Architects Daughter"/>
              </a:rPr>
              <a:t>Neurolism</a:t>
            </a:r>
          </a:p>
        </p:txBody>
      </p:sp>
      <p:sp>
        <p:nvSpPr>
          <p:cNvPr id="4" name="text 0 copy 2"/>
          <p:cNvSpPr/>
          <p:nvPr/>
        </p:nvSpPr>
        <p:spPr>
          <a:xfrm>
            <a:off x="638175" y="1447800"/>
            <a:ext cx="6684814" cy="800100"/>
          </a:xfrm>
          <a:prstGeom prst="rect">
            <a:avLst/>
          </a:prstGeom>
        </p:spPr>
        <p:txBody>
          <a:bodyPr spcFirstLastPara="0" lIns="0" tIns="0" rIns="0" bIns="0" anchor="t"/>
          <a:lstStyle/>
          <a:p>
            <a:pPr algn="l" hangingPunct="0">
              <a:lnSpc>
                <a:spcPct val="100000"/>
              </a:lnSpc>
            </a:pPr>
            <a:r>
              <a:rPr sz="1800" b="1">
                <a:solidFill>
                  <a:srgbClr val="3D3D3D">
                    <a:alpha val="97000"/>
                  </a:srgbClr>
                </a:solidFill>
                <a:latin typeface="Architects Daughter"/>
                <a:ea typeface="+mn-ea"/>
                <a:cs typeface="Architects Daughter"/>
              </a:rPr>
              <a:t>Which theory uses the example that people associate positive or negative experiences with an occurrence, which will shape their reaction in the future.  </a:t>
            </a:r>
          </a:p>
        </p:txBody>
      </p:sp>
      <p:sp>
        <p:nvSpPr>
          <p:cNvPr id="5" name="text 0 copy 3"/>
          <p:cNvSpPr/>
          <p:nvPr/>
        </p:nvSpPr>
        <p:spPr>
          <a:xfrm>
            <a:off x="1028700" y="2647950"/>
            <a:ext cx="6107956" cy="266700"/>
          </a:xfrm>
          <a:prstGeom prst="rect">
            <a:avLst/>
          </a:prstGeom>
        </p:spPr>
        <p:txBody>
          <a:bodyPr spcFirstLastPara="0" lIns="0" tIns="0" rIns="0" bIns="0" anchor="t"/>
          <a:lstStyle/>
          <a:p>
            <a:pPr algn="l" hangingPunct="0">
              <a:lnSpc>
                <a:spcPct val="100000"/>
              </a:lnSpc>
            </a:pPr>
            <a:r>
              <a:rPr sz="1800">
                <a:solidFill>
                  <a:srgbClr val="3D3D3D">
                    <a:alpha val="97000"/>
                  </a:srgbClr>
                </a:solidFill>
                <a:latin typeface="Architects Daughter"/>
                <a:ea typeface="+mn-ea"/>
                <a:cs typeface="Architects Daughter"/>
              </a:rPr>
              <a:t>Select one:</a:t>
            </a:r>
          </a:p>
        </p:txBody>
      </p:sp>
      <p:sp>
        <p:nvSpPr>
          <p:cNvPr id="6" name="Rectangle 5"/>
          <p:cNvSpPr/>
          <p:nvPr/>
        </p:nvSpPr>
        <p:spPr>
          <a:xfrm>
            <a:off x="1978305" y="6019800"/>
            <a:ext cx="86072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4" action="ppaction://hlinksldjump"/>
              </a:rPr>
              <a:t>back</a:t>
            </a:r>
          </a:p>
        </p:txBody>
      </p:sp>
      <p:sp>
        <p:nvSpPr>
          <p:cNvPr id="7" name="Rectangle 6"/>
          <p:cNvSpPr/>
          <p:nvPr/>
        </p:nvSpPr>
        <p:spPr>
          <a:xfrm>
            <a:off x="2976595" y="6010275"/>
            <a:ext cx="1337816"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5" action="ppaction://hlinksldjump"/>
              </a:rPr>
              <a:t>main menu</a:t>
            </a:r>
          </a:p>
        </p:txBody>
      </p:sp>
      <p:sp>
        <p:nvSpPr>
          <p:cNvPr id="8" name="Rectangle 7"/>
          <p:cNvSpPr/>
          <p:nvPr/>
        </p:nvSpPr>
        <p:spPr>
          <a:xfrm>
            <a:off x="5205445" y="6010275"/>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6" action="ppaction://hlinksldjump"/>
              </a:rPr>
              <a:t>next</a:t>
            </a:r>
          </a:p>
        </p:txBody>
      </p:sp>
      <p:sp>
        <p:nvSpPr>
          <p:cNvPr id="9" name="Rectangle 8"/>
          <p:cNvSpPr/>
          <p:nvPr/>
        </p:nvSpPr>
        <p:spPr>
          <a:xfrm>
            <a:off x="4452970" y="6010275"/>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7" action="ppaction://hlinksldjump"/>
              </a:rPr>
              <a:t>exit</a:t>
            </a:r>
          </a:p>
        </p:txBody>
      </p:sp>
      <p:sp>
        <p:nvSpPr>
          <p:cNvPr id="10" name="text 0 copy 4"/>
          <p:cNvSpPr/>
          <p:nvPr/>
        </p:nvSpPr>
        <p:spPr>
          <a:xfrm>
            <a:off x="1219719" y="3086100"/>
            <a:ext cx="6107956" cy="266700"/>
          </a:xfrm>
          <a:prstGeom prst="rect">
            <a:avLst/>
          </a:prstGeom>
        </p:spPr>
        <p:txBody>
          <a:bodyPr spcFirstLastPara="0" lIns="0" tIns="0" rIns="0" bIns="0" anchor="t"/>
          <a:lstStyle/>
          <a:p>
            <a:pPr algn="l" hangingPunct="0">
              <a:lnSpc>
                <a:spcPct val="100000"/>
              </a:lnSpc>
            </a:pPr>
            <a:r>
              <a:rPr sz="1800" b="1">
                <a:solidFill>
                  <a:srgbClr val="3D3D3D">
                    <a:alpha val="97000"/>
                  </a:srgbClr>
                </a:solidFill>
                <a:latin typeface="Architects Daughter"/>
                <a:ea typeface="+mn-ea"/>
                <a:cs typeface="Architects Daughter"/>
                <a:hlinkClick r:id="rId8" action="ppaction://hlinksldjump"/>
              </a:rPr>
              <a:t>a) Active Learning </a:t>
            </a:r>
          </a:p>
        </p:txBody>
      </p:sp>
      <p:sp>
        <p:nvSpPr>
          <p:cNvPr id="11" name="text 0 copy 5"/>
          <p:cNvSpPr/>
          <p:nvPr/>
        </p:nvSpPr>
        <p:spPr>
          <a:xfrm>
            <a:off x="1228018" y="4552950"/>
            <a:ext cx="6107956" cy="266700"/>
          </a:xfrm>
          <a:prstGeom prst="rect">
            <a:avLst/>
          </a:prstGeom>
        </p:spPr>
        <p:txBody>
          <a:bodyPr spcFirstLastPara="0" lIns="0" tIns="0" rIns="0" bIns="0" anchor="t"/>
          <a:lstStyle/>
          <a:p>
            <a:pPr algn="l" hangingPunct="0">
              <a:lnSpc>
                <a:spcPct val="100000"/>
              </a:lnSpc>
            </a:pPr>
            <a:r>
              <a:rPr sz="1800" b="1">
                <a:solidFill>
                  <a:srgbClr val="3D3D3D">
                    <a:alpha val="97000"/>
                  </a:srgbClr>
                </a:solidFill>
                <a:latin typeface="Architects Daughter"/>
                <a:ea typeface="+mn-ea"/>
                <a:cs typeface="Architects Daughter"/>
                <a:hlinkClick r:id="rId8" action="ppaction://hlinksldjump"/>
              </a:rPr>
              <a:t>d) Auditory Learning</a:t>
            </a:r>
          </a:p>
        </p:txBody>
      </p:sp>
      <p:sp>
        <p:nvSpPr>
          <p:cNvPr id="12" name="text 0 copy 6"/>
          <p:cNvSpPr/>
          <p:nvPr/>
        </p:nvSpPr>
        <p:spPr>
          <a:xfrm>
            <a:off x="1228008" y="4048125"/>
            <a:ext cx="6107956" cy="266700"/>
          </a:xfrm>
          <a:prstGeom prst="rect">
            <a:avLst/>
          </a:prstGeom>
        </p:spPr>
        <p:txBody>
          <a:bodyPr spcFirstLastPara="0" lIns="0" tIns="0" rIns="0" bIns="0" anchor="t"/>
          <a:lstStyle/>
          <a:p>
            <a:pPr algn="l" hangingPunct="0">
              <a:lnSpc>
                <a:spcPct val="100000"/>
              </a:lnSpc>
            </a:pPr>
            <a:r>
              <a:rPr sz="1800" b="1">
                <a:solidFill>
                  <a:srgbClr val="3D3D3D">
                    <a:alpha val="97000"/>
                  </a:srgbClr>
                </a:solidFill>
                <a:latin typeface="Architects Daughter"/>
                <a:ea typeface="+mn-ea"/>
                <a:cs typeface="Architects Daughter"/>
                <a:hlinkClick r:id="rId8" action="ppaction://hlinksldjump"/>
              </a:rPr>
              <a:t>c) Adaptive Association Assumption </a:t>
            </a:r>
          </a:p>
        </p:txBody>
      </p:sp>
      <p:sp>
        <p:nvSpPr>
          <p:cNvPr id="13" name="text 0 copy 7"/>
          <p:cNvSpPr/>
          <p:nvPr/>
        </p:nvSpPr>
        <p:spPr>
          <a:xfrm>
            <a:off x="1228008" y="3590925"/>
            <a:ext cx="6107956" cy="266700"/>
          </a:xfrm>
          <a:prstGeom prst="rect">
            <a:avLst/>
          </a:prstGeom>
        </p:spPr>
        <p:txBody>
          <a:bodyPr spcFirstLastPara="0" lIns="0" tIns="0" rIns="0" bIns="0" anchor="t"/>
          <a:lstStyle/>
          <a:p>
            <a:pPr algn="l" hangingPunct="0">
              <a:lnSpc>
                <a:spcPct val="100000"/>
              </a:lnSpc>
            </a:pPr>
            <a:r>
              <a:rPr sz="1800" b="1">
                <a:solidFill>
                  <a:srgbClr val="3D3D3D">
                    <a:alpha val="97000"/>
                  </a:srgbClr>
                </a:solidFill>
                <a:latin typeface="Architects Daughter"/>
                <a:ea typeface="+mn-ea"/>
                <a:cs typeface="Architects Daughter"/>
                <a:hlinkClick r:id="rId9" action="ppaction://hlinksldjump"/>
              </a:rPr>
              <a:t>b) Associative Learning </a:t>
            </a:r>
          </a:p>
        </p:txBody>
      </p:sp>
    </p:spTree>
    <p:extLst>
      <p:ext uri="{BB962C8B-B14F-4D97-AF65-F5344CB8AC3E}">
        <p14:creationId xmlns:p14="http://schemas.microsoft.com/office/powerpoint/2010/main" val="39300242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Yes copy 15"/>
        <p:cNvGrpSpPr/>
        <p:nvPr/>
      </p:nvGrpSpPr>
      <p:grpSpPr>
        <a:xfrm>
          <a:off x="0" y="0"/>
          <a:ext cx="0" cy="0"/>
          <a:chOff x="0" y="0"/>
          <a:chExt cx="0" cy="0"/>
        </a:xfrm>
      </p:grpSpPr>
      <p:sp>
        <p:nvSpPr>
          <p:cNvPr id="2" name="Rectangle 1"/>
          <p:cNvSpPr/>
          <p:nvPr/>
        </p:nvSpPr>
        <p:spPr>
          <a:xfrm>
            <a:off x="447675" y="1657350"/>
            <a:ext cx="5373532" cy="1495425"/>
          </a:xfrm>
          <a:prstGeom prst="rect">
            <a:avLst/>
          </a:prstGeom>
        </p:spPr>
        <p:txBody>
          <a:bodyPr spcFirstLastPara="0" lIns="95250" tIns="95250" rIns="95250" bIns="0" anchor="t"/>
          <a:lstStyle/>
          <a:p>
            <a:pPr algn="l" hangingPunct="0">
              <a:lnSpc>
                <a:spcPct val="100000"/>
              </a:lnSpc>
            </a:pPr>
            <a:r>
              <a:rPr sz="8250">
                <a:solidFill>
                  <a:srgbClr val="FFFFFF"/>
                </a:solidFill>
                <a:latin typeface="Architects Daughter"/>
                <a:ea typeface="+mn-ea"/>
                <a:cs typeface="Architects Daughter"/>
              </a:rPr>
              <a:t>Corrtect</a:t>
            </a:r>
            <a:r>
              <a:rPr sz="8250">
                <a:solidFill>
                  <a:srgbClr val="FFFFFF"/>
                </a:solidFill>
                <a:latin typeface="Desyrel"/>
                <a:ea typeface="+mn-ea"/>
                <a:cs typeface="Desyrel"/>
              </a:rPr>
              <a:t>!</a:t>
            </a:r>
          </a:p>
        </p:txBody>
      </p:sp>
      <p:sp>
        <p:nvSpPr>
          <p:cNvPr id="3" name="Rectangle 2"/>
          <p:cNvSpPr/>
          <p:nvPr/>
        </p:nvSpPr>
        <p:spPr>
          <a:xfrm>
            <a:off x="1085850"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4" action="ppaction://hlinksldjump"/>
              </a:rPr>
              <a:t>Back</a:t>
            </a:r>
          </a:p>
        </p:txBody>
      </p:sp>
      <p:sp>
        <p:nvSpPr>
          <p:cNvPr id="4" name="Rectangle 3"/>
          <p:cNvSpPr/>
          <p:nvPr/>
        </p:nvSpPr>
        <p:spPr>
          <a:xfrm>
            <a:off x="2176593"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Next</a:t>
            </a:r>
          </a:p>
        </p:txBody>
      </p:sp>
      <p:sp>
        <p:nvSpPr>
          <p:cNvPr id="5" name="Rectangle 4"/>
          <p:cNvSpPr/>
          <p:nvPr/>
        </p:nvSpPr>
        <p:spPr>
          <a:xfrm>
            <a:off x="3190295"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Main</a:t>
            </a:r>
          </a:p>
        </p:txBody>
      </p:sp>
      <p:sp>
        <p:nvSpPr>
          <p:cNvPr id="6" name="Rectangle 5"/>
          <p:cNvSpPr/>
          <p:nvPr/>
        </p:nvSpPr>
        <p:spPr>
          <a:xfrm>
            <a:off x="4108963"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Exit</a:t>
            </a:r>
          </a:p>
        </p:txBody>
      </p:sp>
      <p:pic>
        <p:nvPicPr>
          <p:cNvPr id="7" name="The Surprising Power Of Associative Learning - The Learning Agency Lab"/>
          <p:cNvPicPr/>
          <p:nvPr/>
        </p:nvPicPr>
        <p:blipFill rotWithShape="1">
          <a:blip r:embed="rId8"/>
          <a:stretch>
            <a:fillRect/>
          </a:stretch>
        </p:blipFill>
        <p:spPr>
          <a:xfrm>
            <a:off x="9563100" y="3581400"/>
            <a:ext cx="2987742" cy="3483504"/>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No copy 15"/>
        <p:cNvGrpSpPr/>
        <p:nvPr/>
      </p:nvGrpSpPr>
      <p:grpSpPr>
        <a:xfrm>
          <a:off x="0" y="0"/>
          <a:ext cx="0" cy="0"/>
          <a:chOff x="0" y="0"/>
          <a:chExt cx="0" cy="0"/>
        </a:xfrm>
      </p:grpSpPr>
      <p:sp>
        <p:nvSpPr>
          <p:cNvPr id="2" name="Rectangle 1"/>
          <p:cNvSpPr/>
          <p:nvPr/>
        </p:nvSpPr>
        <p:spPr>
          <a:xfrm>
            <a:off x="8515350" y="1714500"/>
            <a:ext cx="3911550" cy="2381250"/>
          </a:xfrm>
          <a:prstGeom prst="rect">
            <a:avLst/>
          </a:prstGeom>
        </p:spPr>
        <p:txBody>
          <a:bodyPr spcFirstLastPara="0" lIns="95250" tIns="95250" rIns="95250" bIns="0" anchor="t"/>
          <a:lstStyle/>
          <a:p>
            <a:pPr algn="ctr" hangingPunct="0">
              <a:lnSpc>
                <a:spcPct val="100000"/>
              </a:lnSpc>
            </a:pPr>
            <a:r>
              <a:rPr sz="7200">
                <a:solidFill>
                  <a:srgbClr val="FFFFFF"/>
                </a:solidFill>
                <a:latin typeface="Architects Daughter"/>
                <a:ea typeface="+mn-ea"/>
                <a:cs typeface="Architects Daughter"/>
              </a:rPr>
              <a:t>Ooops!</a:t>
            </a:r>
          </a:p>
          <a:p>
            <a:pPr algn="ctr" hangingPunct="0">
              <a:lnSpc>
                <a:spcPct val="100000"/>
              </a:lnSpc>
            </a:pPr>
            <a:r>
              <a:rPr sz="5400" b="1">
                <a:solidFill>
                  <a:srgbClr val="FFFFFF"/>
                </a:solidFill>
                <a:latin typeface="Architects Daughter"/>
                <a:ea typeface="+mn-ea"/>
                <a:cs typeface="Architects Daughter"/>
              </a:rPr>
              <a:t>Try again...</a:t>
            </a:r>
          </a:p>
        </p:txBody>
      </p:sp>
      <p:sp>
        <p:nvSpPr>
          <p:cNvPr id="3" name="Rectangle 2"/>
          <p:cNvSpPr/>
          <p:nvPr/>
        </p:nvSpPr>
        <p:spPr>
          <a:xfrm>
            <a:off x="8724900" y="392430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4" action="ppaction://hlinksldjump"/>
              </a:rPr>
              <a:t>Back</a:t>
            </a:r>
          </a:p>
        </p:txBody>
      </p:sp>
      <p:sp>
        <p:nvSpPr>
          <p:cNvPr id="4" name="Rectangle 3"/>
          <p:cNvSpPr/>
          <p:nvPr/>
        </p:nvSpPr>
        <p:spPr>
          <a:xfrm>
            <a:off x="9815643" y="392430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Next</a:t>
            </a:r>
          </a:p>
        </p:txBody>
      </p:sp>
      <p:sp>
        <p:nvSpPr>
          <p:cNvPr id="5" name="Rectangle 4"/>
          <p:cNvSpPr/>
          <p:nvPr/>
        </p:nvSpPr>
        <p:spPr>
          <a:xfrm>
            <a:off x="10829345" y="3934578"/>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Main</a:t>
            </a:r>
          </a:p>
        </p:txBody>
      </p:sp>
      <p:sp>
        <p:nvSpPr>
          <p:cNvPr id="6" name="Rectangle 5"/>
          <p:cNvSpPr/>
          <p:nvPr/>
        </p:nvSpPr>
        <p:spPr>
          <a:xfrm>
            <a:off x="11748013" y="3934578"/>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Exit</a:t>
            </a:r>
          </a:p>
        </p:txBody>
      </p:sp>
    </p:spTree>
    <p:extLst>
      <p:ext uri="{BB962C8B-B14F-4D97-AF65-F5344CB8AC3E}">
        <p14:creationId xmlns:p14="http://schemas.microsoft.com/office/powerpoint/2010/main" val="39300242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Neurolism 2"/>
        <p:cNvGrpSpPr/>
        <p:nvPr/>
      </p:nvGrpSpPr>
      <p:grpSpPr>
        <a:xfrm>
          <a:off x="0" y="0"/>
          <a:ext cx="0" cy="0"/>
          <a:chOff x="0" y="0"/>
          <a:chExt cx="0" cy="0"/>
        </a:xfrm>
      </p:grpSpPr>
      <p:pic>
        <p:nvPicPr>
          <p:cNvPr id="2" name="Alina Grubnyak"/>
          <p:cNvPicPr/>
          <p:nvPr/>
        </p:nvPicPr>
        <p:blipFill rotWithShape="1">
          <a:blip r:embed="rId3"/>
          <a:stretch>
            <a:fillRect/>
          </a:stretch>
        </p:blipFill>
        <p:spPr>
          <a:xfrm>
            <a:off x="8099227" y="-9525"/>
            <a:ext cx="4892873" cy="7344687"/>
          </a:xfrm>
          <a:prstGeom prst="rect">
            <a:avLst/>
          </a:prstGeom>
        </p:spPr>
      </p:pic>
      <p:sp>
        <p:nvSpPr>
          <p:cNvPr id="3" name="Rectangle 2"/>
          <p:cNvSpPr/>
          <p:nvPr/>
        </p:nvSpPr>
        <p:spPr>
          <a:xfrm>
            <a:off x="8086725" y="5495925"/>
            <a:ext cx="4918770" cy="1285875"/>
          </a:xfrm>
          <a:prstGeom prst="rect">
            <a:avLst/>
          </a:prstGeom>
        </p:spPr>
        <p:txBody>
          <a:bodyPr spcFirstLastPara="0" lIns="95250" tIns="95250" rIns="95250" bIns="0" anchor="t"/>
          <a:lstStyle/>
          <a:p>
            <a:pPr algn="ctr" hangingPunct="0">
              <a:lnSpc>
                <a:spcPct val="100000"/>
              </a:lnSpc>
            </a:pPr>
            <a:r>
              <a:rPr sz="7200">
                <a:solidFill>
                  <a:srgbClr val="FFFFFF"/>
                </a:solidFill>
                <a:latin typeface="Architects Daughter"/>
                <a:ea typeface="+mn-ea"/>
                <a:cs typeface="Architects Daughter"/>
              </a:rPr>
              <a:t>Neurolism</a:t>
            </a:r>
          </a:p>
        </p:txBody>
      </p:sp>
      <p:sp>
        <p:nvSpPr>
          <p:cNvPr id="4" name="text 0 copy 2"/>
          <p:cNvSpPr/>
          <p:nvPr/>
        </p:nvSpPr>
        <p:spPr>
          <a:xfrm>
            <a:off x="628650" y="1057275"/>
            <a:ext cx="6684814" cy="266700"/>
          </a:xfrm>
          <a:prstGeom prst="rect">
            <a:avLst/>
          </a:prstGeom>
        </p:spPr>
        <p:txBody>
          <a:bodyPr spcFirstLastPara="0" lIns="0" tIns="0" rIns="0" bIns="0" anchor="t"/>
          <a:lstStyle/>
          <a:p>
            <a:pPr algn="l" hangingPunct="0">
              <a:lnSpc>
                <a:spcPct val="100000"/>
              </a:lnSpc>
            </a:pPr>
            <a:r>
              <a:rPr sz="1800" b="1">
                <a:solidFill>
                  <a:srgbClr val="3D3D3D">
                    <a:alpha val="97000"/>
                  </a:srgbClr>
                </a:solidFill>
                <a:latin typeface="Architects Daughter"/>
                <a:ea typeface="+mn-ea"/>
                <a:cs typeface="Architects Daughter"/>
              </a:rPr>
              <a:t>What does Cognitive Load Theory suggest?</a:t>
            </a:r>
          </a:p>
        </p:txBody>
      </p:sp>
      <p:sp>
        <p:nvSpPr>
          <p:cNvPr id="5" name="text 0 copy 3"/>
          <p:cNvSpPr/>
          <p:nvPr/>
        </p:nvSpPr>
        <p:spPr>
          <a:xfrm>
            <a:off x="771525" y="1781175"/>
            <a:ext cx="6107956" cy="266700"/>
          </a:xfrm>
          <a:prstGeom prst="rect">
            <a:avLst/>
          </a:prstGeom>
        </p:spPr>
        <p:txBody>
          <a:bodyPr spcFirstLastPara="0" lIns="0" tIns="0" rIns="0" bIns="0" anchor="t"/>
          <a:lstStyle/>
          <a:p>
            <a:pPr algn="l" hangingPunct="0">
              <a:lnSpc>
                <a:spcPct val="100000"/>
              </a:lnSpc>
            </a:pPr>
            <a:r>
              <a:rPr sz="1800">
                <a:solidFill>
                  <a:srgbClr val="3D3D3D">
                    <a:alpha val="97000"/>
                  </a:srgbClr>
                </a:solidFill>
                <a:latin typeface="Architects Daughter"/>
                <a:ea typeface="+mn-ea"/>
                <a:cs typeface="Architects Daughter"/>
              </a:rPr>
              <a:t>Select one:</a:t>
            </a:r>
          </a:p>
        </p:txBody>
      </p:sp>
      <p:sp>
        <p:nvSpPr>
          <p:cNvPr id="6" name="Rectangle 5"/>
          <p:cNvSpPr/>
          <p:nvPr/>
        </p:nvSpPr>
        <p:spPr>
          <a:xfrm>
            <a:off x="1978305" y="6019800"/>
            <a:ext cx="86072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4" action="ppaction://hlinksldjump"/>
              </a:rPr>
              <a:t>back</a:t>
            </a:r>
          </a:p>
        </p:txBody>
      </p:sp>
      <p:sp>
        <p:nvSpPr>
          <p:cNvPr id="7" name="Rectangle 6"/>
          <p:cNvSpPr/>
          <p:nvPr/>
        </p:nvSpPr>
        <p:spPr>
          <a:xfrm>
            <a:off x="2976595" y="6010275"/>
            <a:ext cx="1337816"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5" action="ppaction://hlinksldjump"/>
              </a:rPr>
              <a:t>main menu</a:t>
            </a:r>
          </a:p>
        </p:txBody>
      </p:sp>
      <p:sp>
        <p:nvSpPr>
          <p:cNvPr id="8" name="Rectangle 7"/>
          <p:cNvSpPr/>
          <p:nvPr/>
        </p:nvSpPr>
        <p:spPr>
          <a:xfrm>
            <a:off x="5205445" y="6010275"/>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6" action="ppaction://hlinksldjump"/>
              </a:rPr>
              <a:t>next</a:t>
            </a:r>
          </a:p>
        </p:txBody>
      </p:sp>
      <p:sp>
        <p:nvSpPr>
          <p:cNvPr id="9" name="Rectangle 8"/>
          <p:cNvSpPr/>
          <p:nvPr/>
        </p:nvSpPr>
        <p:spPr>
          <a:xfrm>
            <a:off x="4452970" y="6010275"/>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7" action="ppaction://hlinksldjump"/>
              </a:rPr>
              <a:t>exit</a:t>
            </a:r>
          </a:p>
        </p:txBody>
      </p:sp>
      <p:sp>
        <p:nvSpPr>
          <p:cNvPr id="10" name="text 0 copy 4"/>
          <p:cNvSpPr/>
          <p:nvPr/>
        </p:nvSpPr>
        <p:spPr>
          <a:xfrm>
            <a:off x="1017666" y="3810000"/>
            <a:ext cx="6107956" cy="266700"/>
          </a:xfrm>
          <a:prstGeom prst="rect">
            <a:avLst/>
          </a:prstGeom>
        </p:spPr>
        <p:txBody>
          <a:bodyPr spcFirstLastPara="0" lIns="0" tIns="0" rIns="0" bIns="0" anchor="t"/>
          <a:lstStyle/>
          <a:p>
            <a:pPr algn="l" hangingPunct="0">
              <a:lnSpc>
                <a:spcPct val="100000"/>
              </a:lnSpc>
            </a:pPr>
            <a:r>
              <a:rPr sz="1800" b="1">
                <a:solidFill>
                  <a:srgbClr val="3D3D3D">
                    <a:alpha val="97000"/>
                  </a:srgbClr>
                </a:solidFill>
                <a:latin typeface="Architects Daughter"/>
                <a:ea typeface="+mn-ea"/>
                <a:cs typeface="Architects Daughter"/>
                <a:hlinkClick r:id="rId8" action="ppaction://hlinksldjump"/>
              </a:rPr>
              <a:t>c) A person cannot do more than one thing at a time. </a:t>
            </a:r>
          </a:p>
        </p:txBody>
      </p:sp>
      <p:sp>
        <p:nvSpPr>
          <p:cNvPr id="11" name="text 0 copy 5"/>
          <p:cNvSpPr/>
          <p:nvPr/>
        </p:nvSpPr>
        <p:spPr>
          <a:xfrm>
            <a:off x="1010111" y="3038475"/>
            <a:ext cx="6107956" cy="533400"/>
          </a:xfrm>
          <a:prstGeom prst="rect">
            <a:avLst/>
          </a:prstGeom>
        </p:spPr>
        <p:txBody>
          <a:bodyPr spcFirstLastPara="0" lIns="0" tIns="0" rIns="0" bIns="0" anchor="t"/>
          <a:lstStyle/>
          <a:p>
            <a:pPr algn="l" hangingPunct="0">
              <a:lnSpc>
                <a:spcPct val="100000"/>
              </a:lnSpc>
            </a:pPr>
            <a:r>
              <a:rPr sz="1800" b="1">
                <a:solidFill>
                  <a:srgbClr val="3D3D3D">
                    <a:alpha val="97000"/>
                  </a:srgbClr>
                </a:solidFill>
                <a:latin typeface="Architects Daughter"/>
                <a:ea typeface="+mn-ea"/>
                <a:cs typeface="Architects Daughter"/>
                <a:hlinkClick r:id="rId9" action="ppaction://hlinksldjump"/>
              </a:rPr>
              <a:t>b) Working memory can only hold between five and nine items (or chunks) of information at any one time.</a:t>
            </a:r>
          </a:p>
        </p:txBody>
      </p:sp>
      <p:sp>
        <p:nvSpPr>
          <p:cNvPr id="12" name="text 0 copy 6"/>
          <p:cNvSpPr/>
          <p:nvPr/>
        </p:nvSpPr>
        <p:spPr>
          <a:xfrm>
            <a:off x="1005192" y="2276475"/>
            <a:ext cx="6107956" cy="533400"/>
          </a:xfrm>
          <a:prstGeom prst="rect">
            <a:avLst/>
          </a:prstGeom>
        </p:spPr>
        <p:txBody>
          <a:bodyPr spcFirstLastPara="0" lIns="0" tIns="0" rIns="0" bIns="0" anchor="t"/>
          <a:lstStyle/>
          <a:p>
            <a:pPr algn="l" hangingPunct="0">
              <a:lnSpc>
                <a:spcPct val="100000"/>
              </a:lnSpc>
            </a:pPr>
            <a:r>
              <a:rPr sz="1800" b="1">
                <a:solidFill>
                  <a:srgbClr val="3D3D3D">
                    <a:alpha val="97000"/>
                  </a:srgbClr>
                </a:solidFill>
                <a:latin typeface="Architects Daughter"/>
                <a:ea typeface="+mn-ea"/>
                <a:cs typeface="Architects Daughter"/>
                <a:hlinkClick r:id="rId8" action="ppaction://hlinksldjump"/>
              </a:rPr>
              <a:t>a) Working memory is vast and has virtually endless amounts of storage for new information.  </a:t>
            </a:r>
          </a:p>
        </p:txBody>
      </p:sp>
      <p:sp>
        <p:nvSpPr>
          <p:cNvPr id="13" name="text 0 copy 7"/>
          <p:cNvSpPr/>
          <p:nvPr/>
        </p:nvSpPr>
        <p:spPr>
          <a:xfrm>
            <a:off x="1017666" y="4305300"/>
            <a:ext cx="6107956" cy="800100"/>
          </a:xfrm>
          <a:prstGeom prst="rect">
            <a:avLst/>
          </a:prstGeom>
        </p:spPr>
        <p:txBody>
          <a:bodyPr spcFirstLastPara="0" lIns="0" tIns="0" rIns="0" bIns="0" anchor="t"/>
          <a:lstStyle/>
          <a:p>
            <a:pPr algn="l" hangingPunct="0">
              <a:lnSpc>
                <a:spcPct val="100000"/>
              </a:lnSpc>
            </a:pPr>
            <a:r>
              <a:rPr sz="1800" b="1">
                <a:solidFill>
                  <a:srgbClr val="3D3D3D">
                    <a:alpha val="97000"/>
                  </a:srgbClr>
                </a:solidFill>
                <a:latin typeface="Architects Daughter"/>
                <a:ea typeface="+mn-ea"/>
                <a:cs typeface="Architects Daughter"/>
                <a:hlinkClick r:id="rId8" action="ppaction://hlinksldjump"/>
              </a:rPr>
              <a:t>d) People have a verbal code and a non-verbal code for learning.</a:t>
            </a:r>
          </a:p>
          <a:p>
            <a:pPr algn="ctr" hangingPunct="0">
              <a:lnSpc>
                <a:spcPct val="100000"/>
              </a:lnSpc>
            </a:pPr>
            <a:endParaRPr sz="1800" b="1">
              <a:solidFill>
                <a:srgbClr val="3D3D3D">
                  <a:alpha val="97000"/>
                </a:srgbClr>
              </a:solidFill>
              <a:latin typeface="Architects Daughter"/>
              <a:ea typeface="+mn-ea"/>
              <a:cs typeface="Architects Daughter"/>
              <a:hlinkClick r:id="rId8" action="ppaction://hlinksldjump"/>
            </a:endParaRPr>
          </a:p>
        </p:txBody>
      </p:sp>
    </p:spTree>
    <p:extLst>
      <p:ext uri="{BB962C8B-B14F-4D97-AF65-F5344CB8AC3E}">
        <p14:creationId xmlns:p14="http://schemas.microsoft.com/office/powerpoint/2010/main" val="39300242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Yes copy 16"/>
        <p:cNvGrpSpPr/>
        <p:nvPr/>
      </p:nvGrpSpPr>
      <p:grpSpPr>
        <a:xfrm>
          <a:off x="0" y="0"/>
          <a:ext cx="0" cy="0"/>
          <a:chOff x="0" y="0"/>
          <a:chExt cx="0" cy="0"/>
        </a:xfrm>
      </p:grpSpPr>
      <p:sp>
        <p:nvSpPr>
          <p:cNvPr id="2" name="Rectangle 1"/>
          <p:cNvSpPr/>
          <p:nvPr/>
        </p:nvSpPr>
        <p:spPr>
          <a:xfrm>
            <a:off x="447675" y="1657350"/>
            <a:ext cx="5373532" cy="1495425"/>
          </a:xfrm>
          <a:prstGeom prst="rect">
            <a:avLst/>
          </a:prstGeom>
        </p:spPr>
        <p:txBody>
          <a:bodyPr spcFirstLastPara="0" lIns="95250" tIns="95250" rIns="95250" bIns="0" anchor="t"/>
          <a:lstStyle/>
          <a:p>
            <a:pPr algn="l" hangingPunct="0">
              <a:lnSpc>
                <a:spcPct val="100000"/>
              </a:lnSpc>
            </a:pPr>
            <a:r>
              <a:rPr sz="8250">
                <a:solidFill>
                  <a:srgbClr val="FFFFFF"/>
                </a:solidFill>
                <a:latin typeface="Architects Daughter"/>
                <a:ea typeface="+mn-ea"/>
                <a:cs typeface="Architects Daughter"/>
              </a:rPr>
              <a:t>Corrtect</a:t>
            </a:r>
            <a:r>
              <a:rPr sz="8250">
                <a:solidFill>
                  <a:srgbClr val="FFFFFF"/>
                </a:solidFill>
                <a:latin typeface="Desyrel"/>
                <a:ea typeface="+mn-ea"/>
                <a:cs typeface="Desyrel"/>
              </a:rPr>
              <a:t>!</a:t>
            </a:r>
          </a:p>
        </p:txBody>
      </p:sp>
      <p:sp>
        <p:nvSpPr>
          <p:cNvPr id="3" name="Rectangle 2"/>
          <p:cNvSpPr/>
          <p:nvPr/>
        </p:nvSpPr>
        <p:spPr>
          <a:xfrm>
            <a:off x="1085850"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4" action="ppaction://hlinksldjump"/>
              </a:rPr>
              <a:t>Back</a:t>
            </a:r>
          </a:p>
        </p:txBody>
      </p:sp>
      <p:sp>
        <p:nvSpPr>
          <p:cNvPr id="4" name="Rectangle 3"/>
          <p:cNvSpPr/>
          <p:nvPr/>
        </p:nvSpPr>
        <p:spPr>
          <a:xfrm>
            <a:off x="2176593"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Next</a:t>
            </a:r>
          </a:p>
        </p:txBody>
      </p:sp>
      <p:sp>
        <p:nvSpPr>
          <p:cNvPr id="5" name="Rectangle 4"/>
          <p:cNvSpPr/>
          <p:nvPr/>
        </p:nvSpPr>
        <p:spPr>
          <a:xfrm>
            <a:off x="3190295"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Main</a:t>
            </a:r>
          </a:p>
        </p:txBody>
      </p:sp>
      <p:sp>
        <p:nvSpPr>
          <p:cNvPr id="6" name="Rectangle 5"/>
          <p:cNvSpPr/>
          <p:nvPr/>
        </p:nvSpPr>
        <p:spPr>
          <a:xfrm>
            <a:off x="4108963"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Exit</a:t>
            </a:r>
          </a:p>
        </p:txBody>
      </p:sp>
      <p:pic>
        <p:nvPicPr>
          <p:cNvPr id="7" name="What Is The Cognitive Load Theory? A Definition For Teachers"/>
          <p:cNvPicPr/>
          <p:nvPr/>
        </p:nvPicPr>
        <p:blipFill rotWithShape="1">
          <a:blip r:embed="rId8"/>
          <a:stretch>
            <a:fillRect/>
          </a:stretch>
        </p:blipFill>
        <p:spPr>
          <a:xfrm>
            <a:off x="295275" y="4010025"/>
            <a:ext cx="2895600" cy="2895600"/>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No copy 16"/>
        <p:cNvGrpSpPr/>
        <p:nvPr/>
      </p:nvGrpSpPr>
      <p:grpSpPr>
        <a:xfrm>
          <a:off x="0" y="0"/>
          <a:ext cx="0" cy="0"/>
          <a:chOff x="0" y="0"/>
          <a:chExt cx="0" cy="0"/>
        </a:xfrm>
      </p:grpSpPr>
      <p:sp>
        <p:nvSpPr>
          <p:cNvPr id="2" name="Rectangle 1"/>
          <p:cNvSpPr/>
          <p:nvPr/>
        </p:nvSpPr>
        <p:spPr>
          <a:xfrm>
            <a:off x="8515350" y="1714500"/>
            <a:ext cx="3911550" cy="2381250"/>
          </a:xfrm>
          <a:prstGeom prst="rect">
            <a:avLst/>
          </a:prstGeom>
        </p:spPr>
        <p:txBody>
          <a:bodyPr spcFirstLastPara="0" lIns="95250" tIns="95250" rIns="95250" bIns="0" anchor="t"/>
          <a:lstStyle/>
          <a:p>
            <a:pPr algn="ctr" hangingPunct="0">
              <a:lnSpc>
                <a:spcPct val="100000"/>
              </a:lnSpc>
            </a:pPr>
            <a:r>
              <a:rPr sz="7200">
                <a:solidFill>
                  <a:srgbClr val="FFFFFF"/>
                </a:solidFill>
                <a:latin typeface="Architects Daughter"/>
                <a:ea typeface="+mn-ea"/>
                <a:cs typeface="Architects Daughter"/>
              </a:rPr>
              <a:t>Ooops!</a:t>
            </a:r>
          </a:p>
          <a:p>
            <a:pPr algn="ctr" hangingPunct="0">
              <a:lnSpc>
                <a:spcPct val="100000"/>
              </a:lnSpc>
            </a:pPr>
            <a:r>
              <a:rPr sz="5400" b="1">
                <a:solidFill>
                  <a:srgbClr val="FFFFFF"/>
                </a:solidFill>
                <a:latin typeface="Architects Daughter"/>
                <a:ea typeface="+mn-ea"/>
                <a:cs typeface="Architects Daughter"/>
              </a:rPr>
              <a:t>Try again...</a:t>
            </a:r>
          </a:p>
        </p:txBody>
      </p:sp>
      <p:sp>
        <p:nvSpPr>
          <p:cNvPr id="3" name="Rectangle 2"/>
          <p:cNvSpPr/>
          <p:nvPr/>
        </p:nvSpPr>
        <p:spPr>
          <a:xfrm>
            <a:off x="8677275" y="39052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4" action="ppaction://hlinksldjump"/>
              </a:rPr>
              <a:t>Back</a:t>
            </a:r>
          </a:p>
        </p:txBody>
      </p:sp>
      <p:sp>
        <p:nvSpPr>
          <p:cNvPr id="4" name="Rectangle 3"/>
          <p:cNvSpPr/>
          <p:nvPr/>
        </p:nvSpPr>
        <p:spPr>
          <a:xfrm>
            <a:off x="9768018" y="39052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Next</a:t>
            </a:r>
          </a:p>
        </p:txBody>
      </p:sp>
      <p:sp>
        <p:nvSpPr>
          <p:cNvPr id="5" name="Rectangle 4"/>
          <p:cNvSpPr/>
          <p:nvPr/>
        </p:nvSpPr>
        <p:spPr>
          <a:xfrm>
            <a:off x="10781720" y="39155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Main</a:t>
            </a:r>
          </a:p>
        </p:txBody>
      </p:sp>
      <p:sp>
        <p:nvSpPr>
          <p:cNvPr id="6" name="Rectangle 5"/>
          <p:cNvSpPr/>
          <p:nvPr/>
        </p:nvSpPr>
        <p:spPr>
          <a:xfrm>
            <a:off x="11700388" y="39155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Exit</a:t>
            </a:r>
          </a:p>
        </p:txBody>
      </p:sp>
    </p:spTree>
    <p:extLst>
      <p:ext uri="{BB962C8B-B14F-4D97-AF65-F5344CB8AC3E}">
        <p14:creationId xmlns:p14="http://schemas.microsoft.com/office/powerpoint/2010/main" val="39300242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Neurolism 3"/>
        <p:cNvGrpSpPr/>
        <p:nvPr/>
      </p:nvGrpSpPr>
      <p:grpSpPr>
        <a:xfrm>
          <a:off x="0" y="0"/>
          <a:ext cx="0" cy="0"/>
          <a:chOff x="0" y="0"/>
          <a:chExt cx="0" cy="0"/>
        </a:xfrm>
      </p:grpSpPr>
      <p:pic>
        <p:nvPicPr>
          <p:cNvPr id="2" name="Alina Grubnyak"/>
          <p:cNvPicPr/>
          <p:nvPr/>
        </p:nvPicPr>
        <p:blipFill rotWithShape="1">
          <a:blip r:embed="rId3"/>
          <a:stretch>
            <a:fillRect/>
          </a:stretch>
        </p:blipFill>
        <p:spPr>
          <a:xfrm>
            <a:off x="8099227" y="-9525"/>
            <a:ext cx="4892873" cy="7344687"/>
          </a:xfrm>
          <a:prstGeom prst="rect">
            <a:avLst/>
          </a:prstGeom>
        </p:spPr>
      </p:pic>
      <p:sp>
        <p:nvSpPr>
          <p:cNvPr id="3" name="Rectangle 2"/>
          <p:cNvSpPr/>
          <p:nvPr/>
        </p:nvSpPr>
        <p:spPr>
          <a:xfrm>
            <a:off x="8086725" y="5495925"/>
            <a:ext cx="4918770" cy="1285875"/>
          </a:xfrm>
          <a:prstGeom prst="rect">
            <a:avLst/>
          </a:prstGeom>
        </p:spPr>
        <p:txBody>
          <a:bodyPr spcFirstLastPara="0" lIns="95250" tIns="95250" rIns="95250" bIns="0" anchor="t"/>
          <a:lstStyle/>
          <a:p>
            <a:pPr algn="ctr" hangingPunct="0">
              <a:lnSpc>
                <a:spcPct val="100000"/>
              </a:lnSpc>
            </a:pPr>
            <a:r>
              <a:rPr sz="7200">
                <a:solidFill>
                  <a:srgbClr val="FFFFFF"/>
                </a:solidFill>
                <a:latin typeface="Architects Daughter"/>
                <a:ea typeface="+mn-ea"/>
                <a:cs typeface="Architects Daughter"/>
              </a:rPr>
              <a:t>Neurolism</a:t>
            </a:r>
          </a:p>
        </p:txBody>
      </p:sp>
      <p:sp>
        <p:nvSpPr>
          <p:cNvPr id="4" name="text 0 copy 2"/>
          <p:cNvSpPr/>
          <p:nvPr/>
        </p:nvSpPr>
        <p:spPr>
          <a:xfrm>
            <a:off x="1038225" y="1143000"/>
            <a:ext cx="6684814" cy="266700"/>
          </a:xfrm>
          <a:prstGeom prst="rect">
            <a:avLst/>
          </a:prstGeom>
        </p:spPr>
        <p:txBody>
          <a:bodyPr spcFirstLastPara="0" lIns="0" tIns="0" rIns="0" bIns="0" anchor="t"/>
          <a:lstStyle/>
          <a:p>
            <a:pPr algn="l" hangingPunct="0">
              <a:lnSpc>
                <a:spcPct val="100000"/>
              </a:lnSpc>
            </a:pPr>
            <a:r>
              <a:rPr sz="1800" b="1">
                <a:solidFill>
                  <a:srgbClr val="3D3D3D">
                    <a:alpha val="97000"/>
                  </a:srgbClr>
                </a:solidFill>
                <a:latin typeface="Architects Daughter"/>
                <a:ea typeface="+mn-ea"/>
                <a:cs typeface="Architects Daughter"/>
              </a:rPr>
              <a:t>Which theorist developed the Dual Coding Theory?</a:t>
            </a:r>
          </a:p>
        </p:txBody>
      </p:sp>
      <p:sp>
        <p:nvSpPr>
          <p:cNvPr id="5" name="text 0 copy 3"/>
          <p:cNvSpPr/>
          <p:nvPr/>
        </p:nvSpPr>
        <p:spPr>
          <a:xfrm>
            <a:off x="2228895" y="1895475"/>
            <a:ext cx="2554329" cy="266700"/>
          </a:xfrm>
          <a:prstGeom prst="rect">
            <a:avLst/>
          </a:prstGeom>
        </p:spPr>
        <p:txBody>
          <a:bodyPr spcFirstLastPara="0" lIns="0" tIns="0" rIns="0" bIns="0" anchor="t"/>
          <a:lstStyle/>
          <a:p>
            <a:pPr algn="l" hangingPunct="0">
              <a:lnSpc>
                <a:spcPct val="100000"/>
              </a:lnSpc>
            </a:pPr>
            <a:r>
              <a:rPr sz="1800">
                <a:solidFill>
                  <a:srgbClr val="3D3D3D">
                    <a:alpha val="97000"/>
                  </a:srgbClr>
                </a:solidFill>
                <a:latin typeface="Architects Daughter"/>
                <a:ea typeface="+mn-ea"/>
                <a:cs typeface="Architects Daughter"/>
              </a:rPr>
              <a:t>Select one:</a:t>
            </a:r>
          </a:p>
        </p:txBody>
      </p:sp>
      <p:sp>
        <p:nvSpPr>
          <p:cNvPr id="6" name="Rectangle 5"/>
          <p:cNvSpPr/>
          <p:nvPr/>
        </p:nvSpPr>
        <p:spPr>
          <a:xfrm>
            <a:off x="1978305" y="6019800"/>
            <a:ext cx="86072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4" action="ppaction://hlinksldjump"/>
              </a:rPr>
              <a:t>back</a:t>
            </a:r>
          </a:p>
        </p:txBody>
      </p:sp>
      <p:sp>
        <p:nvSpPr>
          <p:cNvPr id="7" name="Rectangle 6"/>
          <p:cNvSpPr/>
          <p:nvPr/>
        </p:nvSpPr>
        <p:spPr>
          <a:xfrm>
            <a:off x="2976595" y="6010275"/>
            <a:ext cx="1337816"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5" action="ppaction://hlinksldjump"/>
              </a:rPr>
              <a:t>main menu</a:t>
            </a:r>
          </a:p>
        </p:txBody>
      </p:sp>
      <p:sp>
        <p:nvSpPr>
          <p:cNvPr id="8" name="Rectangle 7"/>
          <p:cNvSpPr/>
          <p:nvPr/>
        </p:nvSpPr>
        <p:spPr>
          <a:xfrm>
            <a:off x="5205445" y="6010275"/>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6" action="ppaction://hlinksldjump"/>
              </a:rPr>
              <a:t>next</a:t>
            </a:r>
          </a:p>
        </p:txBody>
      </p:sp>
      <p:sp>
        <p:nvSpPr>
          <p:cNvPr id="9" name="Rectangle 8"/>
          <p:cNvSpPr/>
          <p:nvPr/>
        </p:nvSpPr>
        <p:spPr>
          <a:xfrm>
            <a:off x="4452970" y="6010275"/>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7" action="ppaction://hlinksldjump"/>
              </a:rPr>
              <a:t>exit</a:t>
            </a:r>
          </a:p>
        </p:txBody>
      </p:sp>
      <p:sp>
        <p:nvSpPr>
          <p:cNvPr id="10" name="text 0 copy 4"/>
          <p:cNvSpPr/>
          <p:nvPr/>
        </p:nvSpPr>
        <p:spPr>
          <a:xfrm>
            <a:off x="2414430" y="3943350"/>
            <a:ext cx="2554329" cy="266700"/>
          </a:xfrm>
          <a:prstGeom prst="rect">
            <a:avLst/>
          </a:prstGeom>
        </p:spPr>
        <p:txBody>
          <a:bodyPr spcFirstLastPara="0" lIns="0" tIns="0" rIns="0" bIns="0" anchor="t"/>
          <a:lstStyle/>
          <a:p>
            <a:pPr algn="l" hangingPunct="0">
              <a:lnSpc>
                <a:spcPct val="100000"/>
              </a:lnSpc>
            </a:pPr>
            <a:r>
              <a:rPr sz="1800" b="1">
                <a:solidFill>
                  <a:srgbClr val="3D3D3D">
                    <a:alpha val="97000"/>
                  </a:srgbClr>
                </a:solidFill>
                <a:latin typeface="Architects Daughter"/>
                <a:ea typeface="+mn-ea"/>
                <a:cs typeface="Architects Daughter"/>
                <a:hlinkClick r:id="rId8" action="ppaction://hlinksldjump"/>
              </a:rPr>
              <a:t>d) Bruno Mars</a:t>
            </a:r>
          </a:p>
        </p:txBody>
      </p:sp>
      <p:sp>
        <p:nvSpPr>
          <p:cNvPr id="11" name="text 0 copy 6"/>
          <p:cNvSpPr/>
          <p:nvPr/>
        </p:nvSpPr>
        <p:spPr>
          <a:xfrm>
            <a:off x="2414190" y="3400425"/>
            <a:ext cx="2554329" cy="266700"/>
          </a:xfrm>
          <a:prstGeom prst="rect">
            <a:avLst/>
          </a:prstGeom>
        </p:spPr>
        <p:txBody>
          <a:bodyPr spcFirstLastPara="0" lIns="0" tIns="0" rIns="0" bIns="0" anchor="t"/>
          <a:lstStyle/>
          <a:p>
            <a:pPr algn="l" hangingPunct="0">
              <a:lnSpc>
                <a:spcPct val="100000"/>
              </a:lnSpc>
            </a:pPr>
            <a:r>
              <a:rPr sz="1800" b="1">
                <a:solidFill>
                  <a:srgbClr val="3D3D3D">
                    <a:alpha val="97000"/>
                  </a:srgbClr>
                </a:solidFill>
                <a:latin typeface="Architects Daughter"/>
                <a:ea typeface="+mn-ea"/>
                <a:cs typeface="Architects Daughter"/>
                <a:hlinkClick r:id="rId8" action="ppaction://hlinksldjump"/>
              </a:rPr>
              <a:t>c) Leon Festinger</a:t>
            </a:r>
          </a:p>
        </p:txBody>
      </p:sp>
      <p:sp>
        <p:nvSpPr>
          <p:cNvPr id="12" name="text 0 copy 7"/>
          <p:cNvSpPr/>
          <p:nvPr/>
        </p:nvSpPr>
        <p:spPr>
          <a:xfrm>
            <a:off x="2418752" y="2857500"/>
            <a:ext cx="2554329" cy="266700"/>
          </a:xfrm>
          <a:prstGeom prst="rect">
            <a:avLst/>
          </a:prstGeom>
        </p:spPr>
        <p:txBody>
          <a:bodyPr spcFirstLastPara="0" lIns="0" tIns="0" rIns="0" bIns="0" anchor="t"/>
          <a:lstStyle/>
          <a:p>
            <a:pPr algn="l" hangingPunct="0">
              <a:lnSpc>
                <a:spcPct val="100000"/>
              </a:lnSpc>
            </a:pPr>
            <a:r>
              <a:rPr sz="1800" b="1">
                <a:solidFill>
                  <a:srgbClr val="3D3D3D">
                    <a:alpha val="97000"/>
                  </a:srgbClr>
                </a:solidFill>
                <a:latin typeface="Architects Daughter"/>
                <a:ea typeface="+mn-ea"/>
                <a:cs typeface="Architects Daughter"/>
                <a:hlinkClick r:id="rId9" action="ppaction://hlinksldjump"/>
              </a:rPr>
              <a:t>b) Allan Paivio </a:t>
            </a:r>
          </a:p>
        </p:txBody>
      </p:sp>
      <p:sp>
        <p:nvSpPr>
          <p:cNvPr id="13" name="text 0 copy 8"/>
          <p:cNvSpPr/>
          <p:nvPr/>
        </p:nvSpPr>
        <p:spPr>
          <a:xfrm>
            <a:off x="2414190" y="2343150"/>
            <a:ext cx="2554329" cy="266700"/>
          </a:xfrm>
          <a:prstGeom prst="rect">
            <a:avLst/>
          </a:prstGeom>
        </p:spPr>
        <p:txBody>
          <a:bodyPr spcFirstLastPara="0" lIns="0" tIns="0" rIns="0" bIns="0" anchor="t"/>
          <a:lstStyle/>
          <a:p>
            <a:pPr algn="l" hangingPunct="0">
              <a:lnSpc>
                <a:spcPct val="100000"/>
              </a:lnSpc>
            </a:pPr>
            <a:r>
              <a:rPr sz="1800" b="1">
                <a:solidFill>
                  <a:srgbClr val="3D3D3D">
                    <a:alpha val="97000"/>
                  </a:srgbClr>
                </a:solidFill>
                <a:latin typeface="Architects Daughter"/>
                <a:ea typeface="+mn-ea"/>
                <a:cs typeface="Architects Daughter"/>
                <a:hlinkClick r:id="rId10" action="ppaction://hlinksldjump"/>
              </a:rPr>
              <a:t>a) William Clinton</a:t>
            </a:r>
          </a:p>
        </p:txBody>
      </p:sp>
    </p:spTree>
    <p:extLst>
      <p:ext uri="{BB962C8B-B14F-4D97-AF65-F5344CB8AC3E}">
        <p14:creationId xmlns:p14="http://schemas.microsoft.com/office/powerpoint/2010/main" val="3930024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No"/>
        <p:cNvGrpSpPr/>
        <p:nvPr/>
      </p:nvGrpSpPr>
      <p:grpSpPr>
        <a:xfrm>
          <a:off x="0" y="0"/>
          <a:ext cx="0" cy="0"/>
          <a:chOff x="0" y="0"/>
          <a:chExt cx="0" cy="0"/>
        </a:xfrm>
      </p:grpSpPr>
      <p:sp>
        <p:nvSpPr>
          <p:cNvPr id="2" name="Rectangle 1"/>
          <p:cNvSpPr/>
          <p:nvPr/>
        </p:nvSpPr>
        <p:spPr>
          <a:xfrm>
            <a:off x="8515350" y="1714500"/>
            <a:ext cx="3911550" cy="2371725"/>
          </a:xfrm>
          <a:prstGeom prst="rect">
            <a:avLst/>
          </a:prstGeom>
        </p:spPr>
        <p:txBody>
          <a:bodyPr spcFirstLastPara="0" lIns="95250" tIns="95250" rIns="95250" bIns="0" anchor="t"/>
          <a:lstStyle/>
          <a:p>
            <a:pPr algn="ctr" hangingPunct="0">
              <a:lnSpc>
                <a:spcPct val="100000"/>
              </a:lnSpc>
            </a:pPr>
            <a:r>
              <a:rPr sz="7200">
                <a:solidFill>
                  <a:srgbClr val="FFFFFF"/>
                </a:solidFill>
                <a:latin typeface="Architects Daughter"/>
                <a:ea typeface="+mn-ea"/>
                <a:cs typeface="Architects Daughter"/>
              </a:rPr>
              <a:t>Ooops!</a:t>
            </a:r>
          </a:p>
          <a:p>
            <a:pPr algn="ctr" hangingPunct="0">
              <a:lnSpc>
                <a:spcPct val="100000"/>
              </a:lnSpc>
            </a:pPr>
            <a:r>
              <a:rPr sz="5400" b="1">
                <a:solidFill>
                  <a:srgbClr val="FFFFFF"/>
                </a:solidFill>
                <a:latin typeface="Architects Daughter"/>
                <a:ea typeface="+mn-ea"/>
                <a:cs typeface="Architects Daughter"/>
              </a:rPr>
              <a:t>Try again...</a:t>
            </a:r>
          </a:p>
        </p:txBody>
      </p:sp>
      <p:sp>
        <p:nvSpPr>
          <p:cNvPr id="3" name="Rectangle 2"/>
          <p:cNvSpPr/>
          <p:nvPr/>
        </p:nvSpPr>
        <p:spPr>
          <a:xfrm>
            <a:off x="8648700" y="39814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4" action="ppaction://hlinksldjump"/>
              </a:rPr>
              <a:t>Back</a:t>
            </a:r>
          </a:p>
        </p:txBody>
      </p:sp>
      <p:sp>
        <p:nvSpPr>
          <p:cNvPr id="4" name="Rectangle 3"/>
          <p:cNvSpPr/>
          <p:nvPr/>
        </p:nvSpPr>
        <p:spPr>
          <a:xfrm>
            <a:off x="9739443" y="39814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Next</a:t>
            </a:r>
          </a:p>
        </p:txBody>
      </p:sp>
      <p:sp>
        <p:nvSpPr>
          <p:cNvPr id="5" name="Rectangle 4"/>
          <p:cNvSpPr/>
          <p:nvPr/>
        </p:nvSpPr>
        <p:spPr>
          <a:xfrm>
            <a:off x="10753145" y="39917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Main</a:t>
            </a:r>
          </a:p>
        </p:txBody>
      </p:sp>
      <p:sp>
        <p:nvSpPr>
          <p:cNvPr id="6" name="Rectangle 5"/>
          <p:cNvSpPr/>
          <p:nvPr/>
        </p:nvSpPr>
        <p:spPr>
          <a:xfrm>
            <a:off x="11671813" y="39917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Exit</a:t>
            </a:r>
          </a:p>
        </p:txBody>
      </p:sp>
    </p:spTree>
    <p:extLst>
      <p:ext uri="{BB962C8B-B14F-4D97-AF65-F5344CB8AC3E}">
        <p14:creationId xmlns:p14="http://schemas.microsoft.com/office/powerpoint/2010/main" val="39300242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Yes copy 17"/>
        <p:cNvGrpSpPr/>
        <p:nvPr/>
      </p:nvGrpSpPr>
      <p:grpSpPr>
        <a:xfrm>
          <a:off x="0" y="0"/>
          <a:ext cx="0" cy="0"/>
          <a:chOff x="0" y="0"/>
          <a:chExt cx="0" cy="0"/>
        </a:xfrm>
      </p:grpSpPr>
      <p:sp>
        <p:nvSpPr>
          <p:cNvPr id="2" name="Rectangle 1"/>
          <p:cNvSpPr/>
          <p:nvPr/>
        </p:nvSpPr>
        <p:spPr>
          <a:xfrm>
            <a:off x="447675" y="1657350"/>
            <a:ext cx="5373532" cy="1495425"/>
          </a:xfrm>
          <a:prstGeom prst="rect">
            <a:avLst/>
          </a:prstGeom>
        </p:spPr>
        <p:txBody>
          <a:bodyPr spcFirstLastPara="0" lIns="95250" tIns="95250" rIns="95250" bIns="0" anchor="t"/>
          <a:lstStyle/>
          <a:p>
            <a:pPr algn="l" hangingPunct="0">
              <a:lnSpc>
                <a:spcPct val="100000"/>
              </a:lnSpc>
            </a:pPr>
            <a:r>
              <a:rPr sz="8250">
                <a:solidFill>
                  <a:srgbClr val="FFFFFF"/>
                </a:solidFill>
                <a:latin typeface="Architects Daughter"/>
                <a:ea typeface="+mn-ea"/>
                <a:cs typeface="Architects Daughter"/>
              </a:rPr>
              <a:t>Corrtect</a:t>
            </a:r>
            <a:r>
              <a:rPr sz="8250">
                <a:solidFill>
                  <a:srgbClr val="FFFFFF"/>
                </a:solidFill>
                <a:latin typeface="Desyrel"/>
                <a:ea typeface="+mn-ea"/>
                <a:cs typeface="Desyrel"/>
              </a:rPr>
              <a:t>!</a:t>
            </a:r>
          </a:p>
        </p:txBody>
      </p:sp>
      <p:sp>
        <p:nvSpPr>
          <p:cNvPr id="3" name="Rectangle 2"/>
          <p:cNvSpPr/>
          <p:nvPr/>
        </p:nvSpPr>
        <p:spPr>
          <a:xfrm>
            <a:off x="1085850"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4" action="ppaction://hlinksldjump"/>
              </a:rPr>
              <a:t>Back</a:t>
            </a:r>
          </a:p>
        </p:txBody>
      </p:sp>
      <p:sp>
        <p:nvSpPr>
          <p:cNvPr id="4" name="Rectangle 3"/>
          <p:cNvSpPr/>
          <p:nvPr/>
        </p:nvSpPr>
        <p:spPr>
          <a:xfrm>
            <a:off x="2176593"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Next</a:t>
            </a:r>
          </a:p>
        </p:txBody>
      </p:sp>
      <p:sp>
        <p:nvSpPr>
          <p:cNvPr id="5" name="Rectangle 4"/>
          <p:cNvSpPr/>
          <p:nvPr/>
        </p:nvSpPr>
        <p:spPr>
          <a:xfrm>
            <a:off x="3190295"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Main</a:t>
            </a:r>
          </a:p>
        </p:txBody>
      </p:sp>
      <p:sp>
        <p:nvSpPr>
          <p:cNvPr id="6" name="Rectangle 5"/>
          <p:cNvSpPr/>
          <p:nvPr/>
        </p:nvSpPr>
        <p:spPr>
          <a:xfrm>
            <a:off x="4108963"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Exit</a:t>
            </a:r>
          </a:p>
        </p:txBody>
      </p:sp>
      <p:pic>
        <p:nvPicPr>
          <p:cNvPr id="7" name="Dual Coding Theory (Allan Paivio) - InstructionalDesign.org"/>
          <p:cNvPicPr/>
          <p:nvPr/>
        </p:nvPicPr>
        <p:blipFill rotWithShape="1">
          <a:blip r:embed="rId8"/>
          <a:stretch>
            <a:fillRect/>
          </a:stretch>
        </p:blipFill>
        <p:spPr>
          <a:xfrm>
            <a:off x="447675" y="4343400"/>
            <a:ext cx="3429264" cy="1170053"/>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No copy 17"/>
        <p:cNvGrpSpPr/>
        <p:nvPr/>
      </p:nvGrpSpPr>
      <p:grpSpPr>
        <a:xfrm>
          <a:off x="0" y="0"/>
          <a:ext cx="0" cy="0"/>
          <a:chOff x="0" y="0"/>
          <a:chExt cx="0" cy="0"/>
        </a:xfrm>
      </p:grpSpPr>
      <p:sp>
        <p:nvSpPr>
          <p:cNvPr id="2" name="Rectangle 1"/>
          <p:cNvSpPr/>
          <p:nvPr/>
        </p:nvSpPr>
        <p:spPr>
          <a:xfrm>
            <a:off x="8515350" y="1714500"/>
            <a:ext cx="3911550" cy="2381250"/>
          </a:xfrm>
          <a:prstGeom prst="rect">
            <a:avLst/>
          </a:prstGeom>
        </p:spPr>
        <p:txBody>
          <a:bodyPr spcFirstLastPara="0" lIns="95250" tIns="95250" rIns="95250" bIns="0" anchor="t"/>
          <a:lstStyle/>
          <a:p>
            <a:pPr algn="ctr" hangingPunct="0">
              <a:lnSpc>
                <a:spcPct val="100000"/>
              </a:lnSpc>
            </a:pPr>
            <a:r>
              <a:rPr sz="7200">
                <a:solidFill>
                  <a:srgbClr val="FFFFFF"/>
                </a:solidFill>
                <a:latin typeface="Architects Daughter"/>
                <a:ea typeface="+mn-ea"/>
                <a:cs typeface="Architects Daughter"/>
              </a:rPr>
              <a:t>Ooops!</a:t>
            </a:r>
          </a:p>
          <a:p>
            <a:pPr algn="ctr" hangingPunct="0">
              <a:lnSpc>
                <a:spcPct val="100000"/>
              </a:lnSpc>
            </a:pPr>
            <a:r>
              <a:rPr sz="5400" b="1">
                <a:solidFill>
                  <a:srgbClr val="FFFFFF"/>
                </a:solidFill>
                <a:latin typeface="Architects Daughter"/>
                <a:ea typeface="+mn-ea"/>
                <a:cs typeface="Architects Daughter"/>
              </a:rPr>
              <a:t>Try again...</a:t>
            </a:r>
          </a:p>
        </p:txBody>
      </p:sp>
      <p:sp>
        <p:nvSpPr>
          <p:cNvPr id="3" name="Rectangle 2"/>
          <p:cNvSpPr/>
          <p:nvPr/>
        </p:nvSpPr>
        <p:spPr>
          <a:xfrm>
            <a:off x="8743950" y="3952875"/>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4" action="ppaction://hlinksldjump"/>
              </a:rPr>
              <a:t>Back</a:t>
            </a:r>
          </a:p>
        </p:txBody>
      </p:sp>
      <p:sp>
        <p:nvSpPr>
          <p:cNvPr id="4" name="Rectangle 3"/>
          <p:cNvSpPr/>
          <p:nvPr/>
        </p:nvSpPr>
        <p:spPr>
          <a:xfrm>
            <a:off x="9834693" y="3952875"/>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Next</a:t>
            </a:r>
          </a:p>
        </p:txBody>
      </p:sp>
      <p:sp>
        <p:nvSpPr>
          <p:cNvPr id="5" name="Rectangle 4"/>
          <p:cNvSpPr/>
          <p:nvPr/>
        </p:nvSpPr>
        <p:spPr>
          <a:xfrm>
            <a:off x="10848395" y="3963154"/>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Main</a:t>
            </a:r>
          </a:p>
        </p:txBody>
      </p:sp>
      <p:sp>
        <p:nvSpPr>
          <p:cNvPr id="6" name="Rectangle 5"/>
          <p:cNvSpPr/>
          <p:nvPr/>
        </p:nvSpPr>
        <p:spPr>
          <a:xfrm>
            <a:off x="11767063" y="3963154"/>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Exit</a:t>
            </a:r>
          </a:p>
        </p:txBody>
      </p:sp>
    </p:spTree>
    <p:extLst>
      <p:ext uri="{BB962C8B-B14F-4D97-AF65-F5344CB8AC3E}">
        <p14:creationId xmlns:p14="http://schemas.microsoft.com/office/powerpoint/2010/main" val="39300242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Neurolism 4"/>
        <p:cNvGrpSpPr/>
        <p:nvPr/>
      </p:nvGrpSpPr>
      <p:grpSpPr>
        <a:xfrm>
          <a:off x="0" y="0"/>
          <a:ext cx="0" cy="0"/>
          <a:chOff x="0" y="0"/>
          <a:chExt cx="0" cy="0"/>
        </a:xfrm>
      </p:grpSpPr>
      <p:pic>
        <p:nvPicPr>
          <p:cNvPr id="2" name="Alina Grubnyak"/>
          <p:cNvPicPr/>
          <p:nvPr/>
        </p:nvPicPr>
        <p:blipFill rotWithShape="1">
          <a:blip r:embed="rId3"/>
          <a:stretch>
            <a:fillRect/>
          </a:stretch>
        </p:blipFill>
        <p:spPr>
          <a:xfrm>
            <a:off x="8099227" y="-9525"/>
            <a:ext cx="4892873" cy="7344687"/>
          </a:xfrm>
          <a:prstGeom prst="rect">
            <a:avLst/>
          </a:prstGeom>
        </p:spPr>
      </p:pic>
      <p:sp>
        <p:nvSpPr>
          <p:cNvPr id="3" name="Rectangle 2"/>
          <p:cNvSpPr/>
          <p:nvPr/>
        </p:nvSpPr>
        <p:spPr>
          <a:xfrm>
            <a:off x="8086725" y="5495925"/>
            <a:ext cx="4918770" cy="1285875"/>
          </a:xfrm>
          <a:prstGeom prst="rect">
            <a:avLst/>
          </a:prstGeom>
        </p:spPr>
        <p:txBody>
          <a:bodyPr spcFirstLastPara="0" lIns="95250" tIns="95250" rIns="95250" bIns="0" anchor="t"/>
          <a:lstStyle/>
          <a:p>
            <a:pPr algn="ctr" hangingPunct="0">
              <a:lnSpc>
                <a:spcPct val="100000"/>
              </a:lnSpc>
            </a:pPr>
            <a:r>
              <a:rPr sz="7200">
                <a:solidFill>
                  <a:srgbClr val="FFFFFF"/>
                </a:solidFill>
                <a:latin typeface="Architects Daughter"/>
                <a:ea typeface="+mn-ea"/>
                <a:cs typeface="Architects Daughter"/>
              </a:rPr>
              <a:t>Neurolism</a:t>
            </a:r>
          </a:p>
        </p:txBody>
      </p:sp>
      <p:sp>
        <p:nvSpPr>
          <p:cNvPr id="4" name="text 0 copy 2"/>
          <p:cNvSpPr/>
          <p:nvPr/>
        </p:nvSpPr>
        <p:spPr>
          <a:xfrm>
            <a:off x="561975" y="752475"/>
            <a:ext cx="6684814" cy="533400"/>
          </a:xfrm>
          <a:prstGeom prst="rect">
            <a:avLst/>
          </a:prstGeom>
        </p:spPr>
        <p:txBody>
          <a:bodyPr spcFirstLastPara="0" lIns="0" tIns="0" rIns="0" bIns="0" anchor="t"/>
          <a:lstStyle/>
          <a:p>
            <a:pPr algn="l" hangingPunct="0">
              <a:lnSpc>
                <a:spcPct val="100000"/>
              </a:lnSpc>
            </a:pPr>
            <a:r>
              <a:rPr sz="1800" b="1">
                <a:solidFill>
                  <a:srgbClr val="3D3D3D">
                    <a:alpha val="97000"/>
                  </a:srgbClr>
                </a:solidFill>
                <a:latin typeface="Architects Daughter"/>
                <a:ea typeface="+mn-ea"/>
                <a:cs typeface="Architects Daughter"/>
              </a:rPr>
              <a:t>Which theory suggests that people have mental discomfort when they hold two conflicting beliefs, values, or attitudes? </a:t>
            </a:r>
          </a:p>
        </p:txBody>
      </p:sp>
      <p:sp>
        <p:nvSpPr>
          <p:cNvPr id="5" name="text 0 copy 3"/>
          <p:cNvSpPr/>
          <p:nvPr/>
        </p:nvSpPr>
        <p:spPr>
          <a:xfrm>
            <a:off x="1019175" y="1714500"/>
            <a:ext cx="6107956" cy="266700"/>
          </a:xfrm>
          <a:prstGeom prst="rect">
            <a:avLst/>
          </a:prstGeom>
        </p:spPr>
        <p:txBody>
          <a:bodyPr spcFirstLastPara="0" lIns="0" tIns="0" rIns="0" bIns="0" anchor="t"/>
          <a:lstStyle/>
          <a:p>
            <a:pPr algn="l" hangingPunct="0">
              <a:lnSpc>
                <a:spcPct val="100000"/>
              </a:lnSpc>
            </a:pPr>
            <a:r>
              <a:rPr sz="1800">
                <a:solidFill>
                  <a:srgbClr val="3D3D3D">
                    <a:alpha val="97000"/>
                  </a:srgbClr>
                </a:solidFill>
                <a:latin typeface="Architects Daughter"/>
                <a:ea typeface="+mn-ea"/>
                <a:cs typeface="Architects Daughter"/>
              </a:rPr>
              <a:t>Select one:</a:t>
            </a:r>
          </a:p>
        </p:txBody>
      </p:sp>
      <p:sp>
        <p:nvSpPr>
          <p:cNvPr id="6" name="Rectangle 5"/>
          <p:cNvSpPr/>
          <p:nvPr/>
        </p:nvSpPr>
        <p:spPr>
          <a:xfrm>
            <a:off x="1978305" y="6019800"/>
            <a:ext cx="86072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4" action="ppaction://hlinksldjump"/>
              </a:rPr>
              <a:t>back</a:t>
            </a:r>
          </a:p>
        </p:txBody>
      </p:sp>
      <p:sp>
        <p:nvSpPr>
          <p:cNvPr id="7" name="Rectangle 6"/>
          <p:cNvSpPr/>
          <p:nvPr/>
        </p:nvSpPr>
        <p:spPr>
          <a:xfrm>
            <a:off x="2976595" y="6010275"/>
            <a:ext cx="1337816"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5" action="ppaction://hlinksldjump"/>
              </a:rPr>
              <a:t>main menu</a:t>
            </a:r>
          </a:p>
        </p:txBody>
      </p:sp>
      <p:sp>
        <p:nvSpPr>
          <p:cNvPr id="8" name="Rectangle 7"/>
          <p:cNvSpPr/>
          <p:nvPr/>
        </p:nvSpPr>
        <p:spPr>
          <a:xfrm>
            <a:off x="5205445" y="6010275"/>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6" action="ppaction://hlinksldjump"/>
              </a:rPr>
              <a:t>next</a:t>
            </a:r>
          </a:p>
        </p:txBody>
      </p:sp>
      <p:sp>
        <p:nvSpPr>
          <p:cNvPr id="9" name="Rectangle 8"/>
          <p:cNvSpPr/>
          <p:nvPr/>
        </p:nvSpPr>
        <p:spPr>
          <a:xfrm>
            <a:off x="4452970" y="6010275"/>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7" action="ppaction://hlinksldjump"/>
              </a:rPr>
              <a:t>exit</a:t>
            </a:r>
          </a:p>
        </p:txBody>
      </p:sp>
      <p:sp>
        <p:nvSpPr>
          <p:cNvPr id="10" name="text 0 copy 4"/>
          <p:cNvSpPr/>
          <p:nvPr/>
        </p:nvSpPr>
        <p:spPr>
          <a:xfrm>
            <a:off x="1304509" y="2714625"/>
            <a:ext cx="6107956" cy="266700"/>
          </a:xfrm>
          <a:prstGeom prst="rect">
            <a:avLst/>
          </a:prstGeom>
        </p:spPr>
        <p:txBody>
          <a:bodyPr spcFirstLastPara="0" lIns="0" tIns="0" rIns="0" bIns="0" anchor="t"/>
          <a:lstStyle/>
          <a:p>
            <a:pPr algn="l" hangingPunct="0">
              <a:lnSpc>
                <a:spcPct val="100000"/>
              </a:lnSpc>
            </a:pPr>
            <a:r>
              <a:rPr sz="1800" b="1">
                <a:solidFill>
                  <a:srgbClr val="3D3D3D">
                    <a:alpha val="97000"/>
                  </a:srgbClr>
                </a:solidFill>
                <a:latin typeface="Architects Daughter"/>
                <a:ea typeface="+mn-ea"/>
                <a:cs typeface="Architects Daughter"/>
                <a:hlinkClick r:id="rId8" action="ppaction://hlinksldjump"/>
              </a:rPr>
              <a:t>b) Duality in Conflict</a:t>
            </a:r>
          </a:p>
        </p:txBody>
      </p:sp>
      <p:sp>
        <p:nvSpPr>
          <p:cNvPr id="11" name="text 0 copy 5"/>
          <p:cNvSpPr/>
          <p:nvPr/>
        </p:nvSpPr>
        <p:spPr>
          <a:xfrm>
            <a:off x="1295400" y="2219325"/>
            <a:ext cx="6107956" cy="266700"/>
          </a:xfrm>
          <a:prstGeom prst="rect">
            <a:avLst/>
          </a:prstGeom>
        </p:spPr>
        <p:txBody>
          <a:bodyPr spcFirstLastPara="0" lIns="0" tIns="0" rIns="0" bIns="0" anchor="t"/>
          <a:lstStyle/>
          <a:p>
            <a:pPr algn="l" hangingPunct="0">
              <a:lnSpc>
                <a:spcPct val="100000"/>
              </a:lnSpc>
            </a:pPr>
            <a:r>
              <a:rPr sz="1800" b="1">
                <a:solidFill>
                  <a:srgbClr val="3D3D3D">
                    <a:alpha val="97000"/>
                  </a:srgbClr>
                </a:solidFill>
                <a:latin typeface="Architects Daughter"/>
                <a:ea typeface="+mn-ea"/>
                <a:cs typeface="Architects Daughter"/>
                <a:hlinkClick r:id="rId8" action="ppaction://hlinksldjump"/>
              </a:rPr>
              <a:t>a) Borderline Distortion  </a:t>
            </a:r>
          </a:p>
        </p:txBody>
      </p:sp>
      <p:sp>
        <p:nvSpPr>
          <p:cNvPr id="12" name="text 0 copy 6"/>
          <p:cNvSpPr/>
          <p:nvPr/>
        </p:nvSpPr>
        <p:spPr>
          <a:xfrm>
            <a:off x="1317638" y="3790950"/>
            <a:ext cx="6107956" cy="533400"/>
          </a:xfrm>
          <a:prstGeom prst="rect">
            <a:avLst/>
          </a:prstGeom>
        </p:spPr>
        <p:txBody>
          <a:bodyPr spcFirstLastPara="0" lIns="0" tIns="0" rIns="0" bIns="0" anchor="t"/>
          <a:lstStyle/>
          <a:p>
            <a:pPr algn="l" hangingPunct="0">
              <a:lnSpc>
                <a:spcPct val="100000"/>
              </a:lnSpc>
            </a:pPr>
            <a:r>
              <a:rPr sz="1800" b="1">
                <a:solidFill>
                  <a:srgbClr val="3D3D3D">
                    <a:alpha val="97000"/>
                  </a:srgbClr>
                </a:solidFill>
                <a:latin typeface="Architects Daughter"/>
                <a:ea typeface="+mn-ea"/>
                <a:cs typeface="Architects Daughter"/>
                <a:hlinkClick r:id="rId8" action="ppaction://hlinksldjump"/>
              </a:rPr>
              <a:t>d) Cognition Emergence </a:t>
            </a:r>
          </a:p>
          <a:p>
            <a:pPr algn="ctr" hangingPunct="0">
              <a:lnSpc>
                <a:spcPct val="100000"/>
              </a:lnSpc>
            </a:pPr>
            <a:endParaRPr sz="1800" b="1">
              <a:solidFill>
                <a:srgbClr val="3D3D3D">
                  <a:alpha val="97000"/>
                </a:srgbClr>
              </a:solidFill>
              <a:latin typeface="Architects Daughter"/>
              <a:ea typeface="+mn-ea"/>
              <a:cs typeface="Architects Daughter"/>
              <a:hlinkClick r:id="rId8" action="ppaction://hlinksldjump"/>
            </a:endParaRPr>
          </a:p>
        </p:txBody>
      </p:sp>
      <p:sp>
        <p:nvSpPr>
          <p:cNvPr id="13" name="text 0 copy 7"/>
          <p:cNvSpPr/>
          <p:nvPr/>
        </p:nvSpPr>
        <p:spPr>
          <a:xfrm>
            <a:off x="1311436" y="3257550"/>
            <a:ext cx="6107956" cy="266700"/>
          </a:xfrm>
          <a:prstGeom prst="rect">
            <a:avLst/>
          </a:prstGeom>
        </p:spPr>
        <p:txBody>
          <a:bodyPr spcFirstLastPara="0" lIns="0" tIns="0" rIns="0" bIns="0" anchor="t"/>
          <a:lstStyle/>
          <a:p>
            <a:pPr algn="l" hangingPunct="0">
              <a:lnSpc>
                <a:spcPct val="100000"/>
              </a:lnSpc>
            </a:pPr>
            <a:r>
              <a:rPr sz="1800" b="1">
                <a:solidFill>
                  <a:srgbClr val="3D3D3D">
                    <a:alpha val="97000"/>
                  </a:srgbClr>
                </a:solidFill>
                <a:latin typeface="Architects Daughter"/>
                <a:ea typeface="+mn-ea"/>
                <a:cs typeface="Architects Daughter"/>
                <a:hlinkClick r:id="rId9" action="ppaction://hlinksldjump"/>
              </a:rPr>
              <a:t>c) Cognitive Dissonance </a:t>
            </a:r>
          </a:p>
        </p:txBody>
      </p:sp>
    </p:spTree>
    <p:extLst>
      <p:ext uri="{BB962C8B-B14F-4D97-AF65-F5344CB8AC3E}">
        <p14:creationId xmlns:p14="http://schemas.microsoft.com/office/powerpoint/2010/main" val="39300242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Yes copy 18"/>
        <p:cNvGrpSpPr/>
        <p:nvPr/>
      </p:nvGrpSpPr>
      <p:grpSpPr>
        <a:xfrm>
          <a:off x="0" y="0"/>
          <a:ext cx="0" cy="0"/>
          <a:chOff x="0" y="0"/>
          <a:chExt cx="0" cy="0"/>
        </a:xfrm>
      </p:grpSpPr>
      <p:sp>
        <p:nvSpPr>
          <p:cNvPr id="2" name="Rectangle 1"/>
          <p:cNvSpPr/>
          <p:nvPr/>
        </p:nvSpPr>
        <p:spPr>
          <a:xfrm>
            <a:off x="447675" y="1657350"/>
            <a:ext cx="5373532" cy="1495425"/>
          </a:xfrm>
          <a:prstGeom prst="rect">
            <a:avLst/>
          </a:prstGeom>
        </p:spPr>
        <p:txBody>
          <a:bodyPr spcFirstLastPara="0" lIns="95250" tIns="95250" rIns="95250" bIns="0" anchor="t"/>
          <a:lstStyle/>
          <a:p>
            <a:pPr algn="l" hangingPunct="0">
              <a:lnSpc>
                <a:spcPct val="100000"/>
              </a:lnSpc>
            </a:pPr>
            <a:r>
              <a:rPr sz="8250">
                <a:solidFill>
                  <a:srgbClr val="FFFFFF"/>
                </a:solidFill>
                <a:latin typeface="Architects Daughter"/>
                <a:ea typeface="+mn-ea"/>
                <a:cs typeface="Architects Daughter"/>
              </a:rPr>
              <a:t>Corrtect</a:t>
            </a:r>
            <a:r>
              <a:rPr sz="8250">
                <a:solidFill>
                  <a:srgbClr val="FFFFFF"/>
                </a:solidFill>
                <a:latin typeface="Desyrel"/>
                <a:ea typeface="+mn-ea"/>
                <a:cs typeface="Desyrel"/>
              </a:rPr>
              <a:t>!</a:t>
            </a:r>
          </a:p>
        </p:txBody>
      </p:sp>
      <p:sp>
        <p:nvSpPr>
          <p:cNvPr id="3" name="Rectangle 2"/>
          <p:cNvSpPr/>
          <p:nvPr/>
        </p:nvSpPr>
        <p:spPr>
          <a:xfrm>
            <a:off x="1085850"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Back</a:t>
            </a:r>
          </a:p>
        </p:txBody>
      </p:sp>
      <p:sp>
        <p:nvSpPr>
          <p:cNvPr id="4" name="Rectangle 3"/>
          <p:cNvSpPr/>
          <p:nvPr/>
        </p:nvSpPr>
        <p:spPr>
          <a:xfrm>
            <a:off x="2176593"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Next</a:t>
            </a:r>
          </a:p>
        </p:txBody>
      </p:sp>
      <p:sp>
        <p:nvSpPr>
          <p:cNvPr id="5" name="Rectangle 4"/>
          <p:cNvSpPr/>
          <p:nvPr/>
        </p:nvSpPr>
        <p:spPr>
          <a:xfrm>
            <a:off x="3190295"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Main</a:t>
            </a:r>
          </a:p>
        </p:txBody>
      </p:sp>
      <p:sp>
        <p:nvSpPr>
          <p:cNvPr id="6" name="Rectangle 5"/>
          <p:cNvSpPr/>
          <p:nvPr/>
        </p:nvSpPr>
        <p:spPr>
          <a:xfrm>
            <a:off x="4108963"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8" action="ppaction://hlinksldjump"/>
              </a:rPr>
              <a:t>Exit</a:t>
            </a:r>
          </a:p>
        </p:txBody>
      </p:sp>
      <p:pic>
        <p:nvPicPr>
          <p:cNvPr id="7" name="Cognitive Dissonance Theory: A Crash Course">
            <a:hlinkClick r:id="" action="ppaction://media"/>
          </p:cNvPr>
          <p:cNvPicPr>
            <a:picLocks noRot="1" noChangeAspect="1"/>
          </p:cNvPicPr>
          <p:nvPr>
            <a:videoFile r:link="rId1"/>
          </p:nvPr>
        </p:nvPicPr>
        <p:blipFill rotWithShape="1">
          <a:blip r:embed="rId9"/>
          <a:stretch>
            <a:fillRect/>
          </a:stretch>
        </p:blipFill>
        <p:spPr>
          <a:xfrm>
            <a:off x="8658225" y="2381250"/>
            <a:ext cx="3822303" cy="2150046"/>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No copy 18"/>
        <p:cNvGrpSpPr/>
        <p:nvPr/>
      </p:nvGrpSpPr>
      <p:grpSpPr>
        <a:xfrm>
          <a:off x="0" y="0"/>
          <a:ext cx="0" cy="0"/>
          <a:chOff x="0" y="0"/>
          <a:chExt cx="0" cy="0"/>
        </a:xfrm>
      </p:grpSpPr>
      <p:sp>
        <p:nvSpPr>
          <p:cNvPr id="2" name="Rectangle 1"/>
          <p:cNvSpPr/>
          <p:nvPr/>
        </p:nvSpPr>
        <p:spPr>
          <a:xfrm>
            <a:off x="8515350" y="1714500"/>
            <a:ext cx="3911550" cy="2381250"/>
          </a:xfrm>
          <a:prstGeom prst="rect">
            <a:avLst/>
          </a:prstGeom>
        </p:spPr>
        <p:txBody>
          <a:bodyPr spcFirstLastPara="0" lIns="95250" tIns="95250" rIns="95250" bIns="0" anchor="t"/>
          <a:lstStyle/>
          <a:p>
            <a:pPr algn="ctr" hangingPunct="0">
              <a:lnSpc>
                <a:spcPct val="100000"/>
              </a:lnSpc>
            </a:pPr>
            <a:r>
              <a:rPr sz="7200">
                <a:solidFill>
                  <a:srgbClr val="FFFFFF"/>
                </a:solidFill>
                <a:latin typeface="Architects Daughter"/>
                <a:ea typeface="+mn-ea"/>
                <a:cs typeface="Architects Daughter"/>
              </a:rPr>
              <a:t>Ooops!</a:t>
            </a:r>
          </a:p>
          <a:p>
            <a:pPr algn="ctr" hangingPunct="0">
              <a:lnSpc>
                <a:spcPct val="100000"/>
              </a:lnSpc>
            </a:pPr>
            <a:r>
              <a:rPr sz="5400" b="1">
                <a:solidFill>
                  <a:srgbClr val="FFFFFF"/>
                </a:solidFill>
                <a:latin typeface="Architects Daughter"/>
                <a:ea typeface="+mn-ea"/>
                <a:cs typeface="Architects Daughter"/>
              </a:rPr>
              <a:t>Try again...</a:t>
            </a:r>
          </a:p>
        </p:txBody>
      </p:sp>
      <p:sp>
        <p:nvSpPr>
          <p:cNvPr id="3" name="Rectangle 2"/>
          <p:cNvSpPr/>
          <p:nvPr/>
        </p:nvSpPr>
        <p:spPr>
          <a:xfrm>
            <a:off x="8705850" y="3990975"/>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4" action="ppaction://hlinksldjump"/>
              </a:rPr>
              <a:t>Back</a:t>
            </a:r>
          </a:p>
        </p:txBody>
      </p:sp>
      <p:sp>
        <p:nvSpPr>
          <p:cNvPr id="4" name="Rectangle 3"/>
          <p:cNvSpPr/>
          <p:nvPr/>
        </p:nvSpPr>
        <p:spPr>
          <a:xfrm>
            <a:off x="9796593" y="3990975"/>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Next</a:t>
            </a:r>
          </a:p>
        </p:txBody>
      </p:sp>
      <p:sp>
        <p:nvSpPr>
          <p:cNvPr id="5" name="Rectangle 4"/>
          <p:cNvSpPr/>
          <p:nvPr/>
        </p:nvSpPr>
        <p:spPr>
          <a:xfrm>
            <a:off x="10810295" y="4001254"/>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Main</a:t>
            </a:r>
          </a:p>
        </p:txBody>
      </p:sp>
      <p:sp>
        <p:nvSpPr>
          <p:cNvPr id="6" name="Rectangle 5"/>
          <p:cNvSpPr/>
          <p:nvPr/>
        </p:nvSpPr>
        <p:spPr>
          <a:xfrm>
            <a:off x="11728963" y="4001254"/>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Exit</a:t>
            </a:r>
          </a:p>
        </p:txBody>
      </p:sp>
    </p:spTree>
    <p:extLst>
      <p:ext uri="{BB962C8B-B14F-4D97-AF65-F5344CB8AC3E}">
        <p14:creationId xmlns:p14="http://schemas.microsoft.com/office/powerpoint/2010/main" val="39300242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Neurolism 5"/>
        <p:cNvGrpSpPr/>
        <p:nvPr/>
      </p:nvGrpSpPr>
      <p:grpSpPr>
        <a:xfrm>
          <a:off x="0" y="0"/>
          <a:ext cx="0" cy="0"/>
          <a:chOff x="0" y="0"/>
          <a:chExt cx="0" cy="0"/>
        </a:xfrm>
      </p:grpSpPr>
      <p:pic>
        <p:nvPicPr>
          <p:cNvPr id="2" name="Alina Grubnyak"/>
          <p:cNvPicPr/>
          <p:nvPr/>
        </p:nvPicPr>
        <p:blipFill rotWithShape="1">
          <a:blip r:embed="rId3"/>
          <a:stretch>
            <a:fillRect/>
          </a:stretch>
        </p:blipFill>
        <p:spPr>
          <a:xfrm>
            <a:off x="8099227" y="-9525"/>
            <a:ext cx="4892873" cy="7344687"/>
          </a:xfrm>
          <a:prstGeom prst="rect">
            <a:avLst/>
          </a:prstGeom>
        </p:spPr>
      </p:pic>
      <p:sp>
        <p:nvSpPr>
          <p:cNvPr id="3" name="Rectangle 2"/>
          <p:cNvSpPr/>
          <p:nvPr/>
        </p:nvSpPr>
        <p:spPr>
          <a:xfrm>
            <a:off x="8086725" y="5495925"/>
            <a:ext cx="4918770" cy="1285875"/>
          </a:xfrm>
          <a:prstGeom prst="rect">
            <a:avLst/>
          </a:prstGeom>
        </p:spPr>
        <p:txBody>
          <a:bodyPr spcFirstLastPara="0" lIns="95250" tIns="95250" rIns="95250" bIns="0" anchor="t"/>
          <a:lstStyle/>
          <a:p>
            <a:pPr algn="ctr" hangingPunct="0">
              <a:lnSpc>
                <a:spcPct val="100000"/>
              </a:lnSpc>
            </a:pPr>
            <a:r>
              <a:rPr sz="7200">
                <a:solidFill>
                  <a:srgbClr val="FFFFFF"/>
                </a:solidFill>
                <a:latin typeface="Architects Daughter"/>
                <a:ea typeface="+mn-ea"/>
                <a:cs typeface="Architects Daughter"/>
              </a:rPr>
              <a:t>Neurolism</a:t>
            </a:r>
          </a:p>
        </p:txBody>
      </p:sp>
      <p:sp>
        <p:nvSpPr>
          <p:cNvPr id="4" name="text 0 copy 2"/>
          <p:cNvSpPr/>
          <p:nvPr/>
        </p:nvSpPr>
        <p:spPr>
          <a:xfrm>
            <a:off x="561975" y="752475"/>
            <a:ext cx="6684814" cy="533400"/>
          </a:xfrm>
          <a:prstGeom prst="rect">
            <a:avLst/>
          </a:prstGeom>
        </p:spPr>
        <p:txBody>
          <a:bodyPr spcFirstLastPara="0" lIns="0" tIns="0" rIns="0" bIns="0" anchor="t"/>
          <a:lstStyle/>
          <a:p>
            <a:pPr algn="l" hangingPunct="0">
              <a:lnSpc>
                <a:spcPct val="100000"/>
              </a:lnSpc>
            </a:pPr>
            <a:r>
              <a:rPr sz="1800" b="1">
                <a:solidFill>
                  <a:srgbClr val="3D3D3D">
                    <a:alpha val="97000"/>
                  </a:srgbClr>
                </a:solidFill>
                <a:latin typeface="Architects Daughter"/>
                <a:ea typeface="+mn-ea"/>
                <a:cs typeface="Architects Daughter"/>
              </a:rPr>
              <a:t>What does Donald Broadbent's theory of Artificial Intelligence suggest?</a:t>
            </a:r>
          </a:p>
        </p:txBody>
      </p:sp>
      <p:sp>
        <p:nvSpPr>
          <p:cNvPr id="5" name="text 0 copy 3"/>
          <p:cNvSpPr/>
          <p:nvPr/>
        </p:nvSpPr>
        <p:spPr>
          <a:xfrm>
            <a:off x="1104900" y="1666875"/>
            <a:ext cx="6107956" cy="266700"/>
          </a:xfrm>
          <a:prstGeom prst="rect">
            <a:avLst/>
          </a:prstGeom>
        </p:spPr>
        <p:txBody>
          <a:bodyPr spcFirstLastPara="0" lIns="0" tIns="0" rIns="0" bIns="0" anchor="t"/>
          <a:lstStyle/>
          <a:p>
            <a:pPr algn="l" hangingPunct="0">
              <a:lnSpc>
                <a:spcPct val="100000"/>
              </a:lnSpc>
            </a:pPr>
            <a:r>
              <a:rPr sz="1800">
                <a:solidFill>
                  <a:srgbClr val="3D3D3D">
                    <a:alpha val="97000"/>
                  </a:srgbClr>
                </a:solidFill>
                <a:latin typeface="Architects Daughter"/>
                <a:ea typeface="+mn-ea"/>
                <a:cs typeface="Architects Daughter"/>
              </a:rPr>
              <a:t>Select one:</a:t>
            </a:r>
          </a:p>
        </p:txBody>
      </p:sp>
      <p:sp>
        <p:nvSpPr>
          <p:cNvPr id="6" name="Rectangle 5"/>
          <p:cNvSpPr/>
          <p:nvPr/>
        </p:nvSpPr>
        <p:spPr>
          <a:xfrm>
            <a:off x="1978305" y="6019800"/>
            <a:ext cx="86072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4" action="ppaction://hlinksldjump"/>
              </a:rPr>
              <a:t>back</a:t>
            </a:r>
          </a:p>
        </p:txBody>
      </p:sp>
      <p:sp>
        <p:nvSpPr>
          <p:cNvPr id="7" name="Rectangle 6"/>
          <p:cNvSpPr/>
          <p:nvPr/>
        </p:nvSpPr>
        <p:spPr>
          <a:xfrm>
            <a:off x="2976595" y="6010275"/>
            <a:ext cx="1337816"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5" action="ppaction://hlinksldjump"/>
              </a:rPr>
              <a:t>main menu</a:t>
            </a:r>
          </a:p>
        </p:txBody>
      </p:sp>
      <p:sp>
        <p:nvSpPr>
          <p:cNvPr id="8" name="Rectangle 7"/>
          <p:cNvSpPr/>
          <p:nvPr/>
        </p:nvSpPr>
        <p:spPr>
          <a:xfrm>
            <a:off x="5205445" y="6010275"/>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6" action="ppaction://hlinksldjump"/>
              </a:rPr>
              <a:t>next</a:t>
            </a:r>
          </a:p>
        </p:txBody>
      </p:sp>
      <p:sp>
        <p:nvSpPr>
          <p:cNvPr id="9" name="Rectangle 8"/>
          <p:cNvSpPr/>
          <p:nvPr/>
        </p:nvSpPr>
        <p:spPr>
          <a:xfrm>
            <a:off x="4452970" y="6010275"/>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7" action="ppaction://hlinksldjump"/>
              </a:rPr>
              <a:t>exit</a:t>
            </a:r>
          </a:p>
        </p:txBody>
      </p:sp>
      <p:sp>
        <p:nvSpPr>
          <p:cNvPr id="10" name="text 0 copy 4"/>
          <p:cNvSpPr/>
          <p:nvPr/>
        </p:nvSpPr>
        <p:spPr>
          <a:xfrm>
            <a:off x="1286526" y="3971925"/>
            <a:ext cx="6107956" cy="533400"/>
          </a:xfrm>
          <a:prstGeom prst="rect">
            <a:avLst/>
          </a:prstGeom>
        </p:spPr>
        <p:txBody>
          <a:bodyPr spcFirstLastPara="0" lIns="0" tIns="0" rIns="0" bIns="0" anchor="t"/>
          <a:lstStyle/>
          <a:p>
            <a:pPr algn="l" hangingPunct="0">
              <a:lnSpc>
                <a:spcPct val="100000"/>
              </a:lnSpc>
            </a:pPr>
            <a:r>
              <a:rPr sz="1800" b="1">
                <a:solidFill>
                  <a:srgbClr val="3D3D3D">
                    <a:alpha val="97000"/>
                  </a:srgbClr>
                </a:solidFill>
                <a:latin typeface="Architects Daughter"/>
                <a:ea typeface="+mn-ea"/>
                <a:cs typeface="Architects Daughter"/>
                <a:hlinkClick r:id="rId8" action="ppaction://hlinksldjump"/>
              </a:rPr>
              <a:t>c) When a person's memory banks are full, learning ceases.  </a:t>
            </a:r>
          </a:p>
        </p:txBody>
      </p:sp>
      <p:sp>
        <p:nvSpPr>
          <p:cNvPr id="11" name="text 0 copy 5"/>
          <p:cNvSpPr/>
          <p:nvPr/>
        </p:nvSpPr>
        <p:spPr>
          <a:xfrm>
            <a:off x="1289285" y="4714875"/>
            <a:ext cx="6107956" cy="1066800"/>
          </a:xfrm>
          <a:prstGeom prst="rect">
            <a:avLst/>
          </a:prstGeom>
        </p:spPr>
        <p:txBody>
          <a:bodyPr spcFirstLastPara="0" lIns="0" tIns="0" rIns="0" bIns="0" anchor="t"/>
          <a:lstStyle/>
          <a:p>
            <a:pPr algn="l" hangingPunct="0">
              <a:lnSpc>
                <a:spcPct val="100000"/>
              </a:lnSpc>
            </a:pPr>
            <a:r>
              <a:rPr sz="1800" b="1">
                <a:solidFill>
                  <a:srgbClr val="3D3D3D">
                    <a:alpha val="97000"/>
                  </a:srgbClr>
                </a:solidFill>
                <a:latin typeface="Architects Daughter"/>
                <a:ea typeface="+mn-ea"/>
                <a:cs typeface="Architects Daughter"/>
                <a:hlinkClick r:id="rId8" action="ppaction://hlinksldjump"/>
              </a:rPr>
              <a:t>d) The brain is like a computer and can store vast amounts of information for quick and easy access at a later time.</a:t>
            </a:r>
          </a:p>
          <a:p>
            <a:pPr algn="ctr" hangingPunct="0">
              <a:lnSpc>
                <a:spcPct val="100000"/>
              </a:lnSpc>
            </a:pPr>
            <a:endParaRPr sz="1800" b="1">
              <a:solidFill>
                <a:srgbClr val="3D3D3D">
                  <a:alpha val="97000"/>
                </a:srgbClr>
              </a:solidFill>
              <a:latin typeface="Architects Daughter"/>
              <a:ea typeface="+mn-ea"/>
              <a:cs typeface="Architects Daughter"/>
              <a:hlinkClick r:id="rId8" action="ppaction://hlinksldjump"/>
            </a:endParaRPr>
          </a:p>
        </p:txBody>
      </p:sp>
      <p:sp>
        <p:nvSpPr>
          <p:cNvPr id="12" name="text 0 copy 6"/>
          <p:cNvSpPr/>
          <p:nvPr/>
        </p:nvSpPr>
        <p:spPr>
          <a:xfrm>
            <a:off x="1285836" y="2905125"/>
            <a:ext cx="6107956" cy="800100"/>
          </a:xfrm>
          <a:prstGeom prst="rect">
            <a:avLst/>
          </a:prstGeom>
        </p:spPr>
        <p:txBody>
          <a:bodyPr spcFirstLastPara="0" lIns="0" tIns="0" rIns="0" bIns="0" anchor="t"/>
          <a:lstStyle/>
          <a:p>
            <a:pPr algn="l" hangingPunct="0">
              <a:lnSpc>
                <a:spcPct val="100000"/>
              </a:lnSpc>
            </a:pPr>
            <a:r>
              <a:rPr sz="1800" b="1">
                <a:solidFill>
                  <a:srgbClr val="3D3D3D">
                    <a:alpha val="97000"/>
                  </a:srgbClr>
                </a:solidFill>
                <a:latin typeface="Architects Daughter"/>
                <a:ea typeface="+mn-ea"/>
                <a:cs typeface="Architects Daughter"/>
                <a:hlinkClick r:id="rId9" action="ppaction://hlinksldjump"/>
              </a:rPr>
              <a:t>b) The brain has a limited capacity to deal with a high number of stimuli, and therefore limited capacity &amp; only a few move to the brain's memory banks.</a:t>
            </a:r>
          </a:p>
        </p:txBody>
      </p:sp>
      <p:sp>
        <p:nvSpPr>
          <p:cNvPr id="13" name="text 0 copy 7"/>
          <p:cNvSpPr/>
          <p:nvPr/>
        </p:nvSpPr>
        <p:spPr>
          <a:xfrm>
            <a:off x="1284520" y="2105025"/>
            <a:ext cx="6107956" cy="533400"/>
          </a:xfrm>
          <a:prstGeom prst="rect">
            <a:avLst/>
          </a:prstGeom>
        </p:spPr>
        <p:txBody>
          <a:bodyPr spcFirstLastPara="0" lIns="0" tIns="0" rIns="0" bIns="0" anchor="t"/>
          <a:lstStyle/>
          <a:p>
            <a:pPr algn="l" hangingPunct="0">
              <a:lnSpc>
                <a:spcPct val="100000"/>
              </a:lnSpc>
            </a:pPr>
            <a:r>
              <a:rPr sz="1800" b="1">
                <a:solidFill>
                  <a:srgbClr val="3D3D3D">
                    <a:alpha val="97000"/>
                  </a:srgbClr>
                </a:solidFill>
                <a:latin typeface="Architects Daughter"/>
                <a:ea typeface="+mn-ea"/>
                <a:cs typeface="Architects Daughter"/>
                <a:hlinkClick r:id="rId8" action="ppaction://hlinksldjump"/>
              </a:rPr>
              <a:t>a) Learning through computers is too difficult for 90% of the population.</a:t>
            </a:r>
          </a:p>
        </p:txBody>
      </p:sp>
    </p:spTree>
    <p:extLst>
      <p:ext uri="{BB962C8B-B14F-4D97-AF65-F5344CB8AC3E}">
        <p14:creationId xmlns:p14="http://schemas.microsoft.com/office/powerpoint/2010/main" val="39300242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Yes copy 19"/>
        <p:cNvGrpSpPr/>
        <p:nvPr/>
      </p:nvGrpSpPr>
      <p:grpSpPr>
        <a:xfrm>
          <a:off x="0" y="0"/>
          <a:ext cx="0" cy="0"/>
          <a:chOff x="0" y="0"/>
          <a:chExt cx="0" cy="0"/>
        </a:xfrm>
      </p:grpSpPr>
      <p:sp>
        <p:nvSpPr>
          <p:cNvPr id="2" name="Rectangle 1"/>
          <p:cNvSpPr/>
          <p:nvPr/>
        </p:nvSpPr>
        <p:spPr>
          <a:xfrm>
            <a:off x="447675" y="1657350"/>
            <a:ext cx="5373532" cy="1495425"/>
          </a:xfrm>
          <a:prstGeom prst="rect">
            <a:avLst/>
          </a:prstGeom>
        </p:spPr>
        <p:txBody>
          <a:bodyPr spcFirstLastPara="0" lIns="95250" tIns="95250" rIns="95250" bIns="0" anchor="t"/>
          <a:lstStyle/>
          <a:p>
            <a:pPr algn="l" hangingPunct="0">
              <a:lnSpc>
                <a:spcPct val="100000"/>
              </a:lnSpc>
            </a:pPr>
            <a:r>
              <a:rPr sz="8250">
                <a:solidFill>
                  <a:srgbClr val="FFFFFF"/>
                </a:solidFill>
                <a:latin typeface="Architects Daughter"/>
                <a:ea typeface="+mn-ea"/>
                <a:cs typeface="Architects Daughter"/>
              </a:rPr>
              <a:t>Corrtect</a:t>
            </a:r>
            <a:r>
              <a:rPr sz="8250">
                <a:solidFill>
                  <a:srgbClr val="FFFFFF"/>
                </a:solidFill>
                <a:latin typeface="Desyrel"/>
                <a:ea typeface="+mn-ea"/>
                <a:cs typeface="Desyrel"/>
              </a:rPr>
              <a:t>!</a:t>
            </a:r>
          </a:p>
        </p:txBody>
      </p:sp>
      <p:sp>
        <p:nvSpPr>
          <p:cNvPr id="3" name="Rectangle 2"/>
          <p:cNvSpPr/>
          <p:nvPr/>
        </p:nvSpPr>
        <p:spPr>
          <a:xfrm>
            <a:off x="1085850"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Back</a:t>
            </a:r>
          </a:p>
        </p:txBody>
      </p:sp>
      <p:sp>
        <p:nvSpPr>
          <p:cNvPr id="4" name="Rectangle 3"/>
          <p:cNvSpPr/>
          <p:nvPr/>
        </p:nvSpPr>
        <p:spPr>
          <a:xfrm>
            <a:off x="2176593"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Next</a:t>
            </a:r>
          </a:p>
        </p:txBody>
      </p:sp>
      <p:sp>
        <p:nvSpPr>
          <p:cNvPr id="5" name="Rectangle 4"/>
          <p:cNvSpPr/>
          <p:nvPr/>
        </p:nvSpPr>
        <p:spPr>
          <a:xfrm>
            <a:off x="3190295"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Main</a:t>
            </a:r>
          </a:p>
        </p:txBody>
      </p:sp>
      <p:sp>
        <p:nvSpPr>
          <p:cNvPr id="6" name="Rectangle 5"/>
          <p:cNvSpPr/>
          <p:nvPr/>
        </p:nvSpPr>
        <p:spPr>
          <a:xfrm>
            <a:off x="4108963"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Exit</a:t>
            </a:r>
          </a:p>
        </p:txBody>
      </p:sp>
      <p:pic>
        <p:nvPicPr>
          <p:cNvPr id="7" name="What Is Artificial Intelligence? Crash Course AI #1">
            <a:hlinkClick r:id="" action="ppaction://media"/>
          </p:cNvPr>
          <p:cNvPicPr>
            <a:picLocks noRot="1" noChangeAspect="1"/>
          </p:cNvPicPr>
          <p:nvPr>
            <a:videoFile r:link="rId1"/>
          </p:nvPr>
        </p:nvPicPr>
        <p:blipFill rotWithShape="1">
          <a:blip r:embed="rId8"/>
          <a:stretch>
            <a:fillRect/>
          </a:stretch>
        </p:blipFill>
        <p:spPr>
          <a:xfrm>
            <a:off x="457200" y="4143375"/>
            <a:ext cx="3282421" cy="1846362"/>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No copy 19"/>
        <p:cNvGrpSpPr/>
        <p:nvPr/>
      </p:nvGrpSpPr>
      <p:grpSpPr>
        <a:xfrm>
          <a:off x="0" y="0"/>
          <a:ext cx="0" cy="0"/>
          <a:chOff x="0" y="0"/>
          <a:chExt cx="0" cy="0"/>
        </a:xfrm>
      </p:grpSpPr>
      <p:sp>
        <p:nvSpPr>
          <p:cNvPr id="2" name="Rectangle 1"/>
          <p:cNvSpPr/>
          <p:nvPr/>
        </p:nvSpPr>
        <p:spPr>
          <a:xfrm>
            <a:off x="8515350" y="1714500"/>
            <a:ext cx="3911550" cy="2381250"/>
          </a:xfrm>
          <a:prstGeom prst="rect">
            <a:avLst/>
          </a:prstGeom>
        </p:spPr>
        <p:txBody>
          <a:bodyPr spcFirstLastPara="0" lIns="95250" tIns="95250" rIns="95250" bIns="0" anchor="t"/>
          <a:lstStyle/>
          <a:p>
            <a:pPr algn="ctr" hangingPunct="0">
              <a:lnSpc>
                <a:spcPct val="100000"/>
              </a:lnSpc>
            </a:pPr>
            <a:r>
              <a:rPr sz="7200">
                <a:solidFill>
                  <a:srgbClr val="FFFFFF"/>
                </a:solidFill>
                <a:latin typeface="Architects Daughter"/>
                <a:ea typeface="+mn-ea"/>
                <a:cs typeface="Architects Daughter"/>
              </a:rPr>
              <a:t>Ooops!</a:t>
            </a:r>
          </a:p>
          <a:p>
            <a:pPr algn="ctr" hangingPunct="0">
              <a:lnSpc>
                <a:spcPct val="100000"/>
              </a:lnSpc>
            </a:pPr>
            <a:r>
              <a:rPr sz="5400" b="1">
                <a:solidFill>
                  <a:srgbClr val="FFFFFF"/>
                </a:solidFill>
                <a:latin typeface="Architects Daughter"/>
                <a:ea typeface="+mn-ea"/>
                <a:cs typeface="Architects Daughter"/>
              </a:rPr>
              <a:t>Try again...</a:t>
            </a:r>
          </a:p>
        </p:txBody>
      </p:sp>
      <p:sp>
        <p:nvSpPr>
          <p:cNvPr id="3" name="Rectangle 2"/>
          <p:cNvSpPr/>
          <p:nvPr/>
        </p:nvSpPr>
        <p:spPr>
          <a:xfrm>
            <a:off x="8715375" y="3933825"/>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4" action="ppaction://hlinksldjump"/>
              </a:rPr>
              <a:t>Back</a:t>
            </a:r>
          </a:p>
        </p:txBody>
      </p:sp>
      <p:sp>
        <p:nvSpPr>
          <p:cNvPr id="4" name="Rectangle 3"/>
          <p:cNvSpPr/>
          <p:nvPr/>
        </p:nvSpPr>
        <p:spPr>
          <a:xfrm>
            <a:off x="9806118" y="3933825"/>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Next</a:t>
            </a:r>
          </a:p>
        </p:txBody>
      </p:sp>
      <p:sp>
        <p:nvSpPr>
          <p:cNvPr id="5" name="Rectangle 4"/>
          <p:cNvSpPr/>
          <p:nvPr/>
        </p:nvSpPr>
        <p:spPr>
          <a:xfrm>
            <a:off x="10819820" y="3944104"/>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Main</a:t>
            </a:r>
          </a:p>
        </p:txBody>
      </p:sp>
      <p:sp>
        <p:nvSpPr>
          <p:cNvPr id="6" name="Rectangle 5"/>
          <p:cNvSpPr/>
          <p:nvPr/>
        </p:nvSpPr>
        <p:spPr>
          <a:xfrm>
            <a:off x="11738488" y="3944104"/>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Exit</a:t>
            </a:r>
          </a:p>
        </p:txBody>
      </p:sp>
    </p:spTree>
    <p:extLst>
      <p:ext uri="{BB962C8B-B14F-4D97-AF65-F5344CB8AC3E}">
        <p14:creationId xmlns:p14="http://schemas.microsoft.com/office/powerpoint/2010/main" val="39300242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Complete"/>
        <p:cNvGrpSpPr/>
        <p:nvPr/>
      </p:nvGrpSpPr>
      <p:grpSpPr>
        <a:xfrm>
          <a:off x="0" y="0"/>
          <a:ext cx="0" cy="0"/>
          <a:chOff x="0" y="0"/>
          <a:chExt cx="0" cy="0"/>
        </a:xfrm>
      </p:grpSpPr>
      <p:sp>
        <p:nvSpPr>
          <p:cNvPr id="2" name="Rectangle 1"/>
          <p:cNvSpPr/>
          <p:nvPr/>
        </p:nvSpPr>
        <p:spPr>
          <a:xfrm>
            <a:off x="6372225" y="2981325"/>
            <a:ext cx="5179293" cy="1009650"/>
          </a:xfrm>
          <a:prstGeom prst="rect">
            <a:avLst/>
          </a:prstGeom>
        </p:spPr>
        <p:txBody>
          <a:bodyPr spcFirstLastPara="0" lIns="95250" tIns="95250" rIns="95250" bIns="0" anchor="t"/>
          <a:lstStyle/>
          <a:p>
            <a:pPr algn="l" hangingPunct="0">
              <a:lnSpc>
                <a:spcPct val="100000"/>
              </a:lnSpc>
            </a:pPr>
            <a:r>
              <a:rPr sz="5400">
                <a:solidFill>
                  <a:srgbClr val="0F0F0F"/>
                </a:solidFill>
                <a:latin typeface="Architects Daughter"/>
                <a:ea typeface="+mn-ea"/>
                <a:cs typeface="Architects Daughter"/>
              </a:rPr>
              <a:t>Well done!  </a:t>
            </a:r>
          </a:p>
        </p:txBody>
      </p:sp>
      <p:sp>
        <p:nvSpPr>
          <p:cNvPr id="3" name="Rectangle 2"/>
          <p:cNvSpPr/>
          <p:nvPr/>
        </p:nvSpPr>
        <p:spPr>
          <a:xfrm>
            <a:off x="4781550" y="4476750"/>
            <a:ext cx="5894189" cy="733425"/>
          </a:xfrm>
          <a:prstGeom prst="rect">
            <a:avLst/>
          </a:prstGeom>
        </p:spPr>
        <p:txBody>
          <a:bodyPr spcFirstLastPara="0" lIns="95250" tIns="95250" rIns="95250" bIns="0" anchor="t"/>
          <a:lstStyle/>
          <a:p>
            <a:pPr algn="l" hangingPunct="0">
              <a:lnSpc>
                <a:spcPct val="100000"/>
              </a:lnSpc>
            </a:pPr>
            <a:r>
              <a:rPr sz="3600">
                <a:solidFill>
                  <a:srgbClr val="FFFFFF"/>
                </a:solidFill>
                <a:latin typeface="Architects Daughter"/>
                <a:ea typeface="+mn-ea"/>
                <a:cs typeface="Architects Daughter"/>
              </a:rPr>
              <a:t>Thanks 'fur' playing</a:t>
            </a:r>
          </a:p>
        </p:txBody>
      </p:sp>
    </p:spTree>
    <p:extLst>
      <p:ext uri="{BB962C8B-B14F-4D97-AF65-F5344CB8AC3E}">
        <p14:creationId xmlns:p14="http://schemas.microsoft.com/office/powerpoint/2010/main" val="39300242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Leave early"/>
        <p:cNvGrpSpPr/>
        <p:nvPr/>
      </p:nvGrpSpPr>
      <p:grpSpPr>
        <a:xfrm>
          <a:off x="0" y="0"/>
          <a:ext cx="0" cy="0"/>
          <a:chOff x="0" y="0"/>
          <a:chExt cx="0" cy="0"/>
        </a:xfrm>
      </p:grpSpPr>
      <p:sp>
        <p:nvSpPr>
          <p:cNvPr id="2" name="Rectangle 1"/>
          <p:cNvSpPr/>
          <p:nvPr/>
        </p:nvSpPr>
        <p:spPr>
          <a:xfrm rot="-376255">
            <a:off x="4381500" y="5048250"/>
            <a:ext cx="2695575" cy="685800"/>
          </a:xfrm>
          <a:prstGeom prst="rect">
            <a:avLst/>
          </a:prstGeom>
        </p:spPr>
        <p:txBody>
          <a:bodyPr spcFirstLastPara="0" lIns="95250" tIns="95250" rIns="95250" bIns="0" anchor="t"/>
          <a:lstStyle/>
          <a:p>
            <a:pPr algn="l" hangingPunct="0">
              <a:lnSpc>
                <a:spcPct val="100000"/>
              </a:lnSpc>
            </a:pPr>
            <a:r>
              <a:rPr sz="1650">
                <a:solidFill>
                  <a:srgbClr val="0F0F0F"/>
                </a:solidFill>
                <a:latin typeface="Architects Daughter"/>
                <a:ea typeface="+mn-ea"/>
                <a:cs typeface="Architects Daughter"/>
              </a:rPr>
              <a:t>You may close your browser</a:t>
            </a:r>
          </a:p>
        </p:txBody>
      </p:sp>
      <p:sp>
        <p:nvSpPr>
          <p:cNvPr id="3" name="Rectangle 2"/>
          <p:cNvSpPr/>
          <p:nvPr/>
        </p:nvSpPr>
        <p:spPr>
          <a:xfrm rot="-376255">
            <a:off x="7219950" y="4810125"/>
            <a:ext cx="2208579" cy="685800"/>
          </a:xfrm>
          <a:prstGeom prst="rect">
            <a:avLst/>
          </a:prstGeom>
        </p:spPr>
        <p:txBody>
          <a:bodyPr spcFirstLastPara="0" lIns="95250" tIns="95250" rIns="95250" bIns="0" anchor="t"/>
          <a:lstStyle/>
          <a:p>
            <a:pPr algn="l" hangingPunct="0">
              <a:lnSpc>
                <a:spcPct val="100000"/>
              </a:lnSpc>
            </a:pPr>
            <a:r>
              <a:rPr sz="1650">
                <a:solidFill>
                  <a:srgbClr val="0F0F0F"/>
                </a:solidFill>
                <a:latin typeface="Architects Daughter"/>
                <a:ea typeface="+mn-ea"/>
                <a:cs typeface="Architects Daughter"/>
              </a:rPr>
              <a:t>Thanks for visiting!</a:t>
            </a:r>
          </a:p>
          <a:p>
            <a:pPr algn="l" hangingPunct="0">
              <a:lnSpc>
                <a:spcPct val="100000"/>
              </a:lnSpc>
            </a:pPr>
            <a:endParaRPr sz="1650">
              <a:solidFill>
                <a:srgbClr val="0F0F0F"/>
              </a:solidFill>
              <a:latin typeface="Architects Daughter"/>
              <a:ea typeface="+mn-ea"/>
              <a:cs typeface="Architects Daughter"/>
            </a:endParaRPr>
          </a:p>
        </p:txBody>
      </p:sp>
      <p:sp>
        <p:nvSpPr>
          <p:cNvPr id="4" name="Rectangle 3"/>
          <p:cNvSpPr/>
          <p:nvPr/>
        </p:nvSpPr>
        <p:spPr>
          <a:xfrm>
            <a:off x="5637694" y="6248400"/>
            <a:ext cx="2695575" cy="600075"/>
          </a:xfrm>
          <a:prstGeom prst="rect">
            <a:avLst/>
          </a:prstGeom>
        </p:spPr>
        <p:txBody>
          <a:bodyPr spcFirstLastPara="0" lIns="95250" tIns="95250" rIns="95250" bIns="0" anchor="t"/>
          <a:lstStyle/>
          <a:p>
            <a:pPr algn="l" hangingPunct="0">
              <a:lnSpc>
                <a:spcPct val="100000"/>
              </a:lnSpc>
            </a:pPr>
            <a:r>
              <a:rPr sz="2700">
                <a:solidFill>
                  <a:srgbClr val="772424"/>
                </a:solidFill>
                <a:latin typeface="Architects Daughter"/>
                <a:ea typeface="+mn-ea"/>
                <a:cs typeface="Architects Daughter"/>
                <a:hlinkClick r:id="rId4" action="ppaction://hlinksldjump"/>
              </a:rPr>
              <a:t>Back to Start</a:t>
            </a:r>
          </a:p>
        </p:txBody>
      </p:sp>
    </p:spTree>
    <p:extLst>
      <p:ext uri="{BB962C8B-B14F-4D97-AF65-F5344CB8AC3E}">
        <p14:creationId xmlns:p14="http://schemas.microsoft.com/office/powerpoint/2010/main" val="3930024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Philosophy 2"/>
        <p:cNvGrpSpPr/>
        <p:nvPr/>
      </p:nvGrpSpPr>
      <p:grpSpPr>
        <a:xfrm>
          <a:off x="0" y="0"/>
          <a:ext cx="0" cy="0"/>
          <a:chOff x="0" y="0"/>
          <a:chExt cx="0" cy="0"/>
        </a:xfrm>
      </p:grpSpPr>
      <p:pic>
        <p:nvPicPr>
          <p:cNvPr id="2" name="Grant Jacobson"/>
          <p:cNvPicPr/>
          <p:nvPr/>
        </p:nvPicPr>
        <p:blipFill rotWithShape="1">
          <a:blip r:embed="rId3"/>
          <a:stretch>
            <a:fillRect/>
          </a:stretch>
        </p:blipFill>
        <p:spPr>
          <a:xfrm>
            <a:off x="-19050" y="0"/>
            <a:ext cx="5502473" cy="7340214"/>
          </a:xfrm>
          <a:prstGeom prst="rect">
            <a:avLst/>
          </a:prstGeom>
        </p:spPr>
      </p:pic>
      <p:sp>
        <p:nvSpPr>
          <p:cNvPr id="3" name="text 0 copy 1"/>
          <p:cNvSpPr/>
          <p:nvPr/>
        </p:nvSpPr>
        <p:spPr>
          <a:xfrm>
            <a:off x="0" y="866775"/>
            <a:ext cx="5522416" cy="581025"/>
          </a:xfrm>
          <a:prstGeom prst="rect">
            <a:avLst/>
          </a:prstGeom>
        </p:spPr>
        <p:txBody>
          <a:bodyPr spcFirstLastPara="0" lIns="0" tIns="0" rIns="0" bIns="0" anchor="t"/>
          <a:lstStyle/>
          <a:p>
            <a:pPr algn="ctr" hangingPunct="0">
              <a:lnSpc>
                <a:spcPct val="100000"/>
              </a:lnSpc>
            </a:pPr>
            <a:r>
              <a:rPr sz="3900" b="1">
                <a:solidFill>
                  <a:srgbClr val="FFFFFF"/>
                </a:solidFill>
                <a:latin typeface="Architects Daughter"/>
                <a:ea typeface="+mn-ea"/>
                <a:cs typeface="Architects Daughter"/>
              </a:rPr>
              <a:t>Educational Philosophy</a:t>
            </a:r>
          </a:p>
        </p:txBody>
      </p:sp>
      <p:sp>
        <p:nvSpPr>
          <p:cNvPr id="4" name="text 0 copy 2"/>
          <p:cNvSpPr/>
          <p:nvPr/>
        </p:nvSpPr>
        <p:spPr>
          <a:xfrm>
            <a:off x="5818237" y="1314450"/>
            <a:ext cx="6684814" cy="1571625"/>
          </a:xfrm>
          <a:prstGeom prst="rect">
            <a:avLst/>
          </a:prstGeom>
        </p:spPr>
        <p:txBody>
          <a:bodyPr spcFirstLastPara="0" lIns="0" tIns="0" rIns="0" bIns="0" anchor="t"/>
          <a:lstStyle/>
          <a:p>
            <a:pPr algn="l" hangingPunct="0">
              <a:lnSpc>
                <a:spcPct val="66667"/>
              </a:lnSpc>
              <a:spcBef>
                <a:spcPct val="13333"/>
              </a:spcBef>
            </a:pPr>
            <a:r>
              <a:rPr sz="1800" b="1">
                <a:solidFill>
                  <a:srgbClr val="402E27"/>
                </a:solidFill>
                <a:latin typeface="Architects Daughter"/>
                <a:ea typeface="+mn-ea"/>
                <a:cs typeface="Architects Daughter"/>
              </a:rPr>
              <a:t>Which philosopher that truth and knowledge is to be found within and that it is in a learner’s nature to behave in the manner that they do?</a:t>
            </a:r>
          </a:p>
          <a:p>
            <a:pPr algn="ctr" hangingPunct="0">
              <a:lnSpc>
                <a:spcPct val="66667"/>
              </a:lnSpc>
            </a:pPr>
            <a:endParaRPr sz="1800" b="1">
              <a:solidFill>
                <a:srgbClr val="402E27"/>
              </a:solidFill>
              <a:latin typeface="Architects Daughter"/>
              <a:ea typeface="+mn-ea"/>
              <a:cs typeface="Architects Daughter"/>
            </a:endParaRPr>
          </a:p>
        </p:txBody>
      </p:sp>
      <p:sp>
        <p:nvSpPr>
          <p:cNvPr id="5" name="Rectangle 4"/>
          <p:cNvSpPr/>
          <p:nvPr/>
        </p:nvSpPr>
        <p:spPr>
          <a:xfrm>
            <a:off x="7191375" y="6181725"/>
            <a:ext cx="826195"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4" action="ppaction://hlinksldjump"/>
              </a:rPr>
              <a:t>back</a:t>
            </a:r>
          </a:p>
        </p:txBody>
      </p:sp>
      <p:sp>
        <p:nvSpPr>
          <p:cNvPr id="6" name="Rectangle 5"/>
          <p:cNvSpPr/>
          <p:nvPr/>
        </p:nvSpPr>
        <p:spPr>
          <a:xfrm>
            <a:off x="8155136" y="6172200"/>
            <a:ext cx="152737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5" action="ppaction://hlinksldjump"/>
              </a:rPr>
              <a:t>main menu</a:t>
            </a:r>
          </a:p>
        </p:txBody>
      </p:sp>
      <p:sp>
        <p:nvSpPr>
          <p:cNvPr id="7" name="Rectangle 6"/>
          <p:cNvSpPr/>
          <p:nvPr/>
        </p:nvSpPr>
        <p:spPr>
          <a:xfrm>
            <a:off x="10383986" y="6172200"/>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6" action="ppaction://hlinksldjump"/>
              </a:rPr>
              <a:t>next</a:t>
            </a:r>
          </a:p>
        </p:txBody>
      </p:sp>
      <p:sp>
        <p:nvSpPr>
          <p:cNvPr id="8" name="Rectangle 7"/>
          <p:cNvSpPr/>
          <p:nvPr/>
        </p:nvSpPr>
        <p:spPr>
          <a:xfrm>
            <a:off x="9631511" y="6172200"/>
            <a:ext cx="643483" cy="457200"/>
          </a:xfrm>
          <a:prstGeom prst="rect">
            <a:avLst/>
          </a:prstGeom>
        </p:spPr>
        <p:txBody>
          <a:bodyPr spcFirstLastPara="0" lIns="95250" tIns="95250" rIns="95250" bIns="0" anchor="t"/>
          <a:lstStyle/>
          <a:p>
            <a:pPr algn="l" hangingPunct="0">
              <a:lnSpc>
                <a:spcPct val="100000"/>
              </a:lnSpc>
            </a:pPr>
            <a:r>
              <a:rPr sz="1800">
                <a:solidFill>
                  <a:srgbClr val="772424"/>
                </a:solidFill>
                <a:latin typeface="Architects Daughter"/>
                <a:ea typeface="+mn-ea"/>
                <a:cs typeface="Architects Daughter"/>
                <a:hlinkClick r:id="rId7" action="ppaction://hlinksldjump"/>
              </a:rPr>
              <a:t>exit</a:t>
            </a:r>
          </a:p>
        </p:txBody>
      </p:sp>
      <p:sp>
        <p:nvSpPr>
          <p:cNvPr id="9" name="text 7"/>
          <p:cNvSpPr/>
          <p:nvPr/>
        </p:nvSpPr>
        <p:spPr>
          <a:xfrm>
            <a:off x="8156582" y="3257550"/>
            <a:ext cx="809625" cy="266700"/>
          </a:xfrm>
          <a:prstGeom prst="rect">
            <a:avLst/>
          </a:prstGeom>
        </p:spPr>
        <p:txBody>
          <a:bodyPr spcFirstLastPara="0" lIns="0" tIns="0" rIns="0" bIns="0" anchor="t"/>
          <a:lstStyle/>
          <a:p>
            <a:pPr algn="ctr" hangingPunct="0">
              <a:lnSpc>
                <a:spcPct val="100000"/>
              </a:lnSpc>
            </a:pPr>
            <a:r>
              <a:rPr sz="1800">
                <a:solidFill>
                  <a:srgbClr val="402E27"/>
                </a:solidFill>
                <a:latin typeface="Architects Daughter"/>
                <a:ea typeface="+mn-ea"/>
                <a:cs typeface="Architects Daughter"/>
                <a:hlinkClick r:id="rId8" action="ppaction://hlinksldjump"/>
              </a:rPr>
              <a:t>a) </a:t>
            </a:r>
            <a:r>
              <a:rPr sz="1800" b="1">
                <a:solidFill>
                  <a:srgbClr val="402E27"/>
                </a:solidFill>
                <a:latin typeface="Architects Daughter"/>
                <a:ea typeface="+mn-ea"/>
                <a:cs typeface="Architects Daughter"/>
                <a:hlinkClick r:id="rId8" action="ppaction://hlinksldjump"/>
              </a:rPr>
              <a:t>Plato</a:t>
            </a:r>
            <a:r>
              <a:rPr sz="1800">
                <a:solidFill>
                  <a:srgbClr val="402E27"/>
                </a:solidFill>
                <a:latin typeface="Architects Daughter"/>
                <a:ea typeface="+mn-ea"/>
                <a:cs typeface="Architects Daughter"/>
                <a:hlinkClick r:id="rId8" action="ppaction://hlinksldjump"/>
              </a:rPr>
              <a:t>   </a:t>
            </a:r>
          </a:p>
        </p:txBody>
      </p:sp>
      <p:sp>
        <p:nvSpPr>
          <p:cNvPr id="10" name="text 7 copy 1"/>
          <p:cNvSpPr/>
          <p:nvPr/>
        </p:nvSpPr>
        <p:spPr>
          <a:xfrm>
            <a:off x="7957814" y="3724275"/>
            <a:ext cx="1649701" cy="266700"/>
          </a:xfrm>
          <a:prstGeom prst="rect">
            <a:avLst/>
          </a:prstGeom>
        </p:spPr>
        <p:txBody>
          <a:bodyPr spcFirstLastPara="0" lIns="0" tIns="0" rIns="0" bIns="0" anchor="t"/>
          <a:lstStyle/>
          <a:p>
            <a:pPr algn="ctr" hangingPunct="0">
              <a:lnSpc>
                <a:spcPct val="100000"/>
              </a:lnSpc>
            </a:pPr>
            <a:r>
              <a:rPr sz="1800">
                <a:solidFill>
                  <a:srgbClr val="402E27"/>
                </a:solidFill>
                <a:latin typeface="Architects Daughter"/>
                <a:ea typeface="+mn-ea"/>
                <a:cs typeface="Architects Daughter"/>
                <a:hlinkClick r:id="rId9" action="ppaction://hlinksldjump"/>
              </a:rPr>
              <a:t>b) Aristotle </a:t>
            </a:r>
          </a:p>
        </p:txBody>
      </p:sp>
      <p:sp>
        <p:nvSpPr>
          <p:cNvPr id="11" name="text 9"/>
          <p:cNvSpPr/>
          <p:nvPr/>
        </p:nvSpPr>
        <p:spPr>
          <a:xfrm>
            <a:off x="8164192" y="4250457"/>
            <a:ext cx="1219200" cy="266700"/>
          </a:xfrm>
          <a:prstGeom prst="rect">
            <a:avLst/>
          </a:prstGeom>
        </p:spPr>
        <p:txBody>
          <a:bodyPr spcFirstLastPara="0" lIns="0" tIns="0" rIns="0" bIns="0" anchor="t"/>
          <a:lstStyle/>
          <a:p>
            <a:pPr algn="ctr" hangingPunct="0">
              <a:lnSpc>
                <a:spcPct val="100000"/>
              </a:lnSpc>
            </a:pPr>
            <a:r>
              <a:rPr sz="1800">
                <a:solidFill>
                  <a:srgbClr val="402E27"/>
                </a:solidFill>
                <a:latin typeface="Architects Daughter"/>
                <a:ea typeface="+mn-ea"/>
                <a:cs typeface="Architects Daughter"/>
                <a:hlinkClick r:id="rId9" action="ppaction://hlinksldjump"/>
              </a:rPr>
              <a:t>c) </a:t>
            </a:r>
            <a:r>
              <a:rPr sz="1800" b="1">
                <a:solidFill>
                  <a:srgbClr val="402E27"/>
                </a:solidFill>
                <a:latin typeface="Architects Daughter"/>
                <a:ea typeface="+mn-ea"/>
                <a:cs typeface="Architects Daughter"/>
                <a:hlinkClick r:id="rId9" action="ppaction://hlinksldjump"/>
              </a:rPr>
              <a:t>Madonna</a:t>
            </a:r>
            <a:r>
              <a:rPr sz="1800">
                <a:solidFill>
                  <a:srgbClr val="402E27"/>
                </a:solidFill>
                <a:latin typeface="Architects Daughter"/>
                <a:ea typeface="+mn-ea"/>
                <a:cs typeface="Architects Daughter"/>
                <a:hlinkClick r:id="rId9" action="ppaction://hlinksldjump"/>
              </a:rPr>
              <a:t>   </a:t>
            </a:r>
          </a:p>
        </p:txBody>
      </p:sp>
      <p:sp>
        <p:nvSpPr>
          <p:cNvPr id="12" name="text 10"/>
          <p:cNvSpPr/>
          <p:nvPr/>
        </p:nvSpPr>
        <p:spPr>
          <a:xfrm>
            <a:off x="8162915" y="4781550"/>
            <a:ext cx="895350" cy="266700"/>
          </a:xfrm>
          <a:prstGeom prst="rect">
            <a:avLst/>
          </a:prstGeom>
        </p:spPr>
        <p:txBody>
          <a:bodyPr spcFirstLastPara="0" lIns="0" tIns="0" rIns="0" bIns="0" anchor="t"/>
          <a:lstStyle/>
          <a:p>
            <a:pPr algn="ctr" hangingPunct="0">
              <a:lnSpc>
                <a:spcPct val="100000"/>
              </a:lnSpc>
            </a:pPr>
            <a:r>
              <a:rPr sz="1800">
                <a:solidFill>
                  <a:srgbClr val="402E27"/>
                </a:solidFill>
                <a:latin typeface="Architects Daughter"/>
                <a:ea typeface="+mn-ea"/>
                <a:cs typeface="Architects Daughter"/>
                <a:hlinkClick r:id="rId9" action="ppaction://hlinksldjump"/>
              </a:rPr>
              <a:t>d) </a:t>
            </a:r>
            <a:r>
              <a:rPr sz="1800" b="1">
                <a:solidFill>
                  <a:srgbClr val="402E27"/>
                </a:solidFill>
                <a:latin typeface="Architects Daughter"/>
                <a:ea typeface="+mn-ea"/>
                <a:cs typeface="Architects Daughter"/>
                <a:hlinkClick r:id="rId9" action="ppaction://hlinksldjump"/>
              </a:rPr>
              <a:t>Gucci</a:t>
            </a:r>
            <a:r>
              <a:rPr sz="1800">
                <a:solidFill>
                  <a:srgbClr val="402E27"/>
                </a:solidFill>
                <a:latin typeface="Architects Daughter"/>
                <a:ea typeface="+mn-ea"/>
                <a:cs typeface="Architects Daughter"/>
                <a:hlinkClick r:id="rId9" action="ppaction://hlinksldjump"/>
              </a:rPr>
              <a:t>   </a:t>
            </a:r>
          </a:p>
        </p:txBody>
      </p:sp>
    </p:spTree>
    <p:extLst>
      <p:ext uri="{BB962C8B-B14F-4D97-AF65-F5344CB8AC3E}">
        <p14:creationId xmlns:p14="http://schemas.microsoft.com/office/powerpoint/2010/main" val="3930024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Yes copy 1"/>
        <p:cNvGrpSpPr/>
        <p:nvPr/>
      </p:nvGrpSpPr>
      <p:grpSpPr>
        <a:xfrm>
          <a:off x="0" y="0"/>
          <a:ext cx="0" cy="0"/>
          <a:chOff x="0" y="0"/>
          <a:chExt cx="0" cy="0"/>
        </a:xfrm>
      </p:grpSpPr>
      <p:sp>
        <p:nvSpPr>
          <p:cNvPr id="2" name="Rectangle 1"/>
          <p:cNvSpPr/>
          <p:nvPr/>
        </p:nvSpPr>
        <p:spPr>
          <a:xfrm>
            <a:off x="447675" y="1657350"/>
            <a:ext cx="5373532" cy="1495425"/>
          </a:xfrm>
          <a:prstGeom prst="rect">
            <a:avLst/>
          </a:prstGeom>
        </p:spPr>
        <p:txBody>
          <a:bodyPr spcFirstLastPara="0" lIns="95250" tIns="95250" rIns="95250" bIns="0" anchor="t"/>
          <a:lstStyle/>
          <a:p>
            <a:pPr algn="l" hangingPunct="0">
              <a:lnSpc>
                <a:spcPct val="100000"/>
              </a:lnSpc>
            </a:pPr>
            <a:r>
              <a:rPr sz="8250">
                <a:solidFill>
                  <a:srgbClr val="FFFFFF"/>
                </a:solidFill>
                <a:latin typeface="Architects Daughter"/>
                <a:ea typeface="+mn-ea"/>
                <a:cs typeface="Architects Daughter"/>
              </a:rPr>
              <a:t>Corrtect</a:t>
            </a:r>
            <a:r>
              <a:rPr sz="8250">
                <a:solidFill>
                  <a:srgbClr val="FFFFFF"/>
                </a:solidFill>
                <a:latin typeface="Desyrel"/>
                <a:ea typeface="+mn-ea"/>
                <a:cs typeface="Desyrel"/>
              </a:rPr>
              <a:t>!</a:t>
            </a:r>
          </a:p>
        </p:txBody>
      </p:sp>
      <p:sp>
        <p:nvSpPr>
          <p:cNvPr id="3" name="Rectangle 2"/>
          <p:cNvSpPr/>
          <p:nvPr/>
        </p:nvSpPr>
        <p:spPr>
          <a:xfrm>
            <a:off x="1085850"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4" action="ppaction://hlinksldjump"/>
              </a:rPr>
              <a:t>Back</a:t>
            </a:r>
          </a:p>
        </p:txBody>
      </p:sp>
      <p:sp>
        <p:nvSpPr>
          <p:cNvPr id="4" name="Rectangle 3"/>
          <p:cNvSpPr/>
          <p:nvPr/>
        </p:nvSpPr>
        <p:spPr>
          <a:xfrm>
            <a:off x="2176593" y="3028950"/>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Next</a:t>
            </a:r>
          </a:p>
        </p:txBody>
      </p:sp>
      <p:sp>
        <p:nvSpPr>
          <p:cNvPr id="5" name="Rectangle 4"/>
          <p:cNvSpPr/>
          <p:nvPr/>
        </p:nvSpPr>
        <p:spPr>
          <a:xfrm>
            <a:off x="3190295"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Main</a:t>
            </a:r>
          </a:p>
        </p:txBody>
      </p:sp>
      <p:sp>
        <p:nvSpPr>
          <p:cNvPr id="6" name="Rectangle 5"/>
          <p:cNvSpPr/>
          <p:nvPr/>
        </p:nvSpPr>
        <p:spPr>
          <a:xfrm>
            <a:off x="4108963" y="3039229"/>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Exit</a:t>
            </a:r>
          </a:p>
        </p:txBody>
      </p:sp>
      <p:pic>
        <p:nvPicPr>
          <p:cNvPr id="7" name="Plato - HISTORY"/>
          <p:cNvPicPr/>
          <p:nvPr/>
        </p:nvPicPr>
        <p:blipFill rotWithShape="1">
          <a:blip r:embed="rId8"/>
          <a:stretch>
            <a:fillRect/>
          </a:stretch>
        </p:blipFill>
        <p:spPr>
          <a:xfrm>
            <a:off x="9763125" y="3762375"/>
            <a:ext cx="3097709" cy="3225701"/>
          </a:xfrm>
          <a:prstGeom prst="rect">
            <a:avLst/>
          </a:prstGeom>
        </p:spPr>
      </p:pic>
      <p:pic>
        <p:nvPicPr>
          <p:cNvPr id="8" name="Shape18"/>
          <p:cNvPicPr/>
          <p:nvPr/>
        </p:nvPicPr>
        <p:blipFill rotWithShape="1">
          <a:blip r:embed="rId9"/>
          <a:stretch>
            <a:fillRect/>
          </a:stretch>
        </p:blipFill>
        <p:spPr>
          <a:xfrm>
            <a:off x="9752112" y="3104629"/>
            <a:ext cx="3145110" cy="810146"/>
          </a:xfrm>
          <a:prstGeom prst="rect">
            <a:avLst/>
          </a:prstGeom>
        </p:spPr>
      </p:pic>
      <p:sp>
        <p:nvSpPr>
          <p:cNvPr id="9" name="Rectangle 8"/>
          <p:cNvSpPr/>
          <p:nvPr/>
        </p:nvSpPr>
        <p:spPr>
          <a:xfrm>
            <a:off x="9748465" y="3276600"/>
            <a:ext cx="3132683" cy="381000"/>
          </a:xfrm>
          <a:prstGeom prst="rect">
            <a:avLst/>
          </a:prstGeom>
        </p:spPr>
        <p:txBody>
          <a:bodyPr spcFirstLastPara="0" lIns="95250" tIns="95250" rIns="95250" bIns="0" anchor="t"/>
          <a:lstStyle/>
          <a:p>
            <a:pPr algn="ctr" hangingPunct="0">
              <a:lnSpc>
                <a:spcPct val="100000"/>
              </a:lnSpc>
            </a:pPr>
            <a:r>
              <a:rPr sz="1275">
                <a:solidFill>
                  <a:srgbClr val="FFFFFF"/>
                </a:solidFill>
                <a:latin typeface="Arimo"/>
                <a:ea typeface="+mn-ea"/>
                <a:cs typeface="Arimo"/>
              </a:rPr>
              <a:t>Click below to learn more about Plato!</a:t>
            </a:r>
          </a:p>
        </p:txBody>
      </p:sp>
    </p:spTree>
    <p:extLst>
      <p:ext uri="{BB962C8B-B14F-4D97-AF65-F5344CB8AC3E}">
        <p14:creationId xmlns:p14="http://schemas.microsoft.com/office/powerpoint/2010/main" val="3930024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No copy 1"/>
        <p:cNvGrpSpPr/>
        <p:nvPr/>
      </p:nvGrpSpPr>
      <p:grpSpPr>
        <a:xfrm>
          <a:off x="0" y="0"/>
          <a:ext cx="0" cy="0"/>
          <a:chOff x="0" y="0"/>
          <a:chExt cx="0" cy="0"/>
        </a:xfrm>
      </p:grpSpPr>
      <p:sp>
        <p:nvSpPr>
          <p:cNvPr id="2" name="Rectangle 1"/>
          <p:cNvSpPr/>
          <p:nvPr/>
        </p:nvSpPr>
        <p:spPr>
          <a:xfrm>
            <a:off x="8515350" y="1714500"/>
            <a:ext cx="3911550" cy="2381250"/>
          </a:xfrm>
          <a:prstGeom prst="rect">
            <a:avLst/>
          </a:prstGeom>
        </p:spPr>
        <p:txBody>
          <a:bodyPr spcFirstLastPara="0" lIns="95250" tIns="95250" rIns="95250" bIns="0" anchor="t"/>
          <a:lstStyle/>
          <a:p>
            <a:pPr algn="ctr" hangingPunct="0">
              <a:lnSpc>
                <a:spcPct val="100000"/>
              </a:lnSpc>
            </a:pPr>
            <a:r>
              <a:rPr sz="7200">
                <a:solidFill>
                  <a:srgbClr val="FFFFFF"/>
                </a:solidFill>
                <a:latin typeface="Architects Daughter"/>
                <a:ea typeface="+mn-ea"/>
                <a:cs typeface="Architects Daughter"/>
              </a:rPr>
              <a:t>Ooops!</a:t>
            </a:r>
          </a:p>
          <a:p>
            <a:pPr algn="ctr" hangingPunct="0">
              <a:lnSpc>
                <a:spcPct val="100000"/>
              </a:lnSpc>
            </a:pPr>
            <a:r>
              <a:rPr sz="5400" b="1">
                <a:solidFill>
                  <a:srgbClr val="FFFFFF"/>
                </a:solidFill>
                <a:latin typeface="Architects Daughter"/>
                <a:ea typeface="+mn-ea"/>
                <a:cs typeface="Architects Daughter"/>
              </a:rPr>
              <a:t>Try again...</a:t>
            </a:r>
          </a:p>
        </p:txBody>
      </p:sp>
      <p:sp>
        <p:nvSpPr>
          <p:cNvPr id="3" name="Rectangle 2"/>
          <p:cNvSpPr/>
          <p:nvPr/>
        </p:nvSpPr>
        <p:spPr>
          <a:xfrm>
            <a:off x="8629650" y="3933825"/>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4" action="ppaction://hlinksldjump"/>
              </a:rPr>
              <a:t>Back</a:t>
            </a:r>
          </a:p>
        </p:txBody>
      </p:sp>
      <p:sp>
        <p:nvSpPr>
          <p:cNvPr id="4" name="Rectangle 3"/>
          <p:cNvSpPr/>
          <p:nvPr/>
        </p:nvSpPr>
        <p:spPr>
          <a:xfrm>
            <a:off x="9720393" y="3933825"/>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5" action="ppaction://hlinksldjump"/>
              </a:rPr>
              <a:t>Next</a:t>
            </a:r>
          </a:p>
        </p:txBody>
      </p:sp>
      <p:sp>
        <p:nvSpPr>
          <p:cNvPr id="5" name="Rectangle 4"/>
          <p:cNvSpPr/>
          <p:nvPr/>
        </p:nvSpPr>
        <p:spPr>
          <a:xfrm>
            <a:off x="10734095" y="3944104"/>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6" action="ppaction://hlinksldjump"/>
              </a:rPr>
              <a:t>Main</a:t>
            </a:r>
          </a:p>
        </p:txBody>
      </p:sp>
      <p:sp>
        <p:nvSpPr>
          <p:cNvPr id="6" name="Rectangle 5"/>
          <p:cNvSpPr/>
          <p:nvPr/>
        </p:nvSpPr>
        <p:spPr>
          <a:xfrm>
            <a:off x="11652763" y="3944104"/>
            <a:ext cx="1012045"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Architects Daughter"/>
                <a:ea typeface="+mn-ea"/>
                <a:cs typeface="Architects Daughter"/>
                <a:hlinkClick r:id="rId7" action="ppaction://hlinksldjump"/>
              </a:rPr>
              <a:t>Exit</a:t>
            </a:r>
          </a:p>
        </p:txBody>
      </p:sp>
    </p:spTree>
    <p:extLst>
      <p:ext uri="{BB962C8B-B14F-4D97-AF65-F5344CB8AC3E}">
        <p14:creationId xmlns:p14="http://schemas.microsoft.com/office/powerpoint/2010/main" val="39300242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2289</Words>
  <Application>Microsoft Macintosh PowerPoint</Application>
  <PresentationFormat>Custom</PresentationFormat>
  <Paragraphs>643</Paragraphs>
  <Slides>69</Slides>
  <Notes>69</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69</vt:i4>
      </vt:variant>
    </vt:vector>
  </HeadingPairs>
  <TitlesOfParts>
    <vt:vector size="77" baseType="lpstr">
      <vt:lpstr>Architects Daughter</vt:lpstr>
      <vt:lpstr>Calibri</vt:lpstr>
      <vt:lpstr>Arimo</vt:lpstr>
      <vt:lpstr>Lato</vt:lpstr>
      <vt:lpstr>Courier New</vt:lpstr>
      <vt:lpstr>Desyrel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Visme Presentation</dc:title>
  <dc:creator>Visme</dc:creator>
  <cp:lastModifiedBy/>
  <cp:revision>5</cp:revision>
  <dcterms:created xsi:type="dcterms:W3CDTF">2023-03-14T16:17:53Z</dcterms:created>
  <dcterms:modified xsi:type="dcterms:W3CDTF">2023-03-14T16:23:18Z</dcterms:modified>
</cp:coreProperties>
</file>